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68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4" r:id="rId16"/>
    <p:sldId id="279" r:id="rId17"/>
    <p:sldId id="285" r:id="rId18"/>
    <p:sldId id="276" r:id="rId19"/>
    <p:sldId id="277" r:id="rId20"/>
    <p:sldId id="278" r:id="rId21"/>
    <p:sldId id="281" r:id="rId22"/>
    <p:sldId id="283" r:id="rId23"/>
    <p:sldId id="284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663E-99D1-473A-816D-9E5726EC646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0C07-715A-40C3-9621-77B1DA7A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1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663E-99D1-473A-816D-9E5726EC646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0C07-715A-40C3-9621-77B1DA7A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0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663E-99D1-473A-816D-9E5726EC646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0C07-715A-40C3-9621-77B1DA7A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9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663E-99D1-473A-816D-9E5726EC646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0C07-715A-40C3-9621-77B1DA7A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6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663E-99D1-473A-816D-9E5726EC646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0C07-715A-40C3-9621-77B1DA7A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8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663E-99D1-473A-816D-9E5726EC646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0C07-715A-40C3-9621-77B1DA7A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4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663E-99D1-473A-816D-9E5726EC646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0C07-715A-40C3-9621-77B1DA7A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663E-99D1-473A-816D-9E5726EC646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0C07-715A-40C3-9621-77B1DA7A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6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663E-99D1-473A-816D-9E5726EC646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0C07-715A-40C3-9621-77B1DA7A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7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663E-99D1-473A-816D-9E5726EC646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0C07-715A-40C3-9621-77B1DA7A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0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663E-99D1-473A-816D-9E5726EC646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0C07-715A-40C3-9621-77B1DA7A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9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3663E-99D1-473A-816D-9E5726EC646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C0C07-715A-40C3-9621-77B1DA7A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4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Cathepsin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 in secretory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vesicals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functions as a prohormone-processing enzyme for production of the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enkephalin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peptide neurotransmitter.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26341"/>
            <a:ext cx="9144000" cy="1655762"/>
          </a:xfrm>
        </p:spPr>
        <p:txBody>
          <a:bodyPr>
            <a:normAutofit/>
          </a:bodyPr>
          <a:lstStyle/>
          <a:p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Sukkid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Yasothornsrikul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*†,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Doron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Greenbaum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†‡,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Katalin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F.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Medzihradszky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‡, Thomas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Toneff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§, Richard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Bundey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§,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Ruthellen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Miller§, Birgit Schilling§,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Ivonne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Petermann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¶, Jessica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Dehnert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§, Anna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Logvinova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§, Paul Goldsmith§, John M.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Neveu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William S. Lane , Bradford Gibson§, Thomas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Reinheckel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¶, Christoph Peters¶, Matthew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Bogyo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**††, and Vivian Hook*§††</a:t>
            </a:r>
          </a:p>
          <a:p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 in PNAS in 2003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5636"/>
            <a:ext cx="10515600" cy="5761327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Cathepsin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Cleaves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Enkephalin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-Containing Peptides at Dibasic and monobasic Prohormone-Processing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2166937"/>
            <a:ext cx="10315575" cy="2524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9048" y="5255172"/>
            <a:ext cx="23858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Fig: 5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838200" y="465138"/>
            <a:ext cx="10515600" cy="61351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Cellular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colocalixation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Cathepsin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with ME in Secretory Vesicles of Neuroendocrine Chromaffin Cells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640" y="1640760"/>
            <a:ext cx="7281949" cy="4727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7803" y="5260126"/>
            <a:ext cx="2270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Fig: 6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655" y="714894"/>
            <a:ext cx="8576442" cy="5496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5517" y="5297214"/>
            <a:ext cx="21966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Fig: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10" y="415636"/>
            <a:ext cx="10920249" cy="5761327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5.Cathepsin L Gene KO Mice Possess Reduced levels of ME 					in Brain.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986" y="1374006"/>
            <a:ext cx="10363200" cy="4972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283" y="5792222"/>
            <a:ext cx="22807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Fig:7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724" y="325821"/>
            <a:ext cx="10867697" cy="56335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athepsin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can be routed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secretory vesicles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products with distinct biological functions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chromaffin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cells, the high degree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colocalization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cathepsin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immunofluorescence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ME, confirmed by dual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immunoelectron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demonstrates trafficking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cathepsin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to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regulated secretory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pathway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Importantly,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cathepsin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gene KO mice contain reduced levels of brain ME, which represents approximately one-half of that in WT control brains. These findings substantiate a role for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cathepsin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in the production of neuronal ME in brain.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7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103"/>
            <a:ext cx="10515600" cy="60718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summary, results from this study provide evidence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previously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uncharacterized biological function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cathepsin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ME in the regulated secretory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pathway. Secretory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vesicle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cathepsin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represents a newly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 proteolytic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enzyme for the production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enkephalin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possibly other peptide neurotransmitters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hormones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85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614"/>
            <a:ext cx="10515600" cy="60613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Thankyou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7352"/>
            <a:ext cx="10515600" cy="6500648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ased Probe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based probe are designed to react with only the active form of the enzyme, but not the inactive form like proenzyme.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Assay the activity of enzyme, but not amino acids or genetic sequences.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Investigates how enzyme activity differs between normal cell vs abnormal cells.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233" y="3752850"/>
            <a:ext cx="83343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312" y="369888"/>
            <a:ext cx="795337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7075" y="2091093"/>
            <a:ext cx="6842563" cy="44468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275" y="388882"/>
            <a:ext cx="108571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secretory vesicle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a vesicle that mediates the vesicular transport of cargo - e.g. hormones or neurotransmitters - from an organelle to specific sites at the cell membrane, where it docks and fuses to release its content.</a:t>
            </a:r>
          </a:p>
        </p:txBody>
      </p:sp>
    </p:spTree>
    <p:extLst>
      <p:ext uri="{BB962C8B-B14F-4D97-AF65-F5344CB8AC3E}">
        <p14:creationId xmlns:p14="http://schemas.microsoft.com/office/powerpoint/2010/main" val="18681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3986"/>
            <a:ext cx="10515600" cy="6127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biosynthesis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enkephalin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opioid peptides as well 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numerous peptide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neurotransmitters and hormones requires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proteolytic processing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respective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proprotein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precursors within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regulated secretory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vesicles (1–4).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mature, processed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enkephalin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peptide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stored within these vesicles and undergoes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stimulated secretion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mediate neurotransmission and cell–cell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regulation of analgesia, behavior,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immune-cell functions.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Secretory vesicles of neuroendocrine chromaffin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 (also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known as chromaffin granules) contain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enkephalin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precursor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proenkephalin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(PE) (5, 6), with relevant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prohormone convertases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converting PE into active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enkephalin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45" y="830318"/>
            <a:ext cx="10515600" cy="37837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Cathepsin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  <a:p>
            <a:pPr marL="0" indent="0" algn="ctr">
              <a:buNone/>
            </a:pP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important lysosomal endopeptidase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enzyme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which is involved in the initiation of protein degradation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It is a member of the Peptidase C1 family, which play an important role in diverse processes including normal lysosome mediated protein turnover, antigen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proprotein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processing,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apoptosis.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0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838200" y="252248"/>
            <a:ext cx="10515600" cy="6327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MALDI-TOF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637" y="399777"/>
            <a:ext cx="5404573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2455"/>
            <a:ext cx="10515600" cy="5714508"/>
          </a:xfrm>
        </p:spPr>
        <p:txBody>
          <a:bodyPr/>
          <a:lstStyle/>
          <a:p>
            <a:pPr marL="0" indent="0" algn="ctr">
              <a:buNone/>
            </a:pP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gel electrophoresis (2DE) </a:t>
            </a:r>
          </a:p>
          <a:p>
            <a:pPr marL="0" indent="0" algn="ctr">
              <a:buNone/>
            </a:pP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key technique for purifying individual proteins from complex samples based on their isoelectric points and molecular weights.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enough in theory, but as the plethora of protocols and articles shows, 2DE demands patience and meticulous optimization.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678" y="420688"/>
            <a:ext cx="9804644" cy="57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2371" y="858044"/>
            <a:ext cx="8509703" cy="5471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6648" y="273269"/>
            <a:ext cx="10657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of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Proneuropeptide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Prohormone Precursor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3890"/>
            <a:ext cx="10515600" cy="5580993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PE-cleaving activity in chromaffin granules has been characterized as a cysteine protease complex known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as‘‘prohormone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thiol protease’’ (PTP) (7–10).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cysteine protease activity cleaves PE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enkephalin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-containing peptide substrates at paired basic residues, as well as at certain monobasic residues, to generate appropriate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enkephalin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-related peptide products.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Cellular inhibition of PTP by a cysteine protease inhibitor results in reduced production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enkephalin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(11). Molecular identification of the protease component responsible for this cysteine protease activity will facilitate our understanding of multiple proteolytic enzymes that produce active peptides including the opioid [Met]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enkephalin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(ME) (12, 13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336331"/>
            <a:ext cx="11561378" cy="5623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study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protease responsible for PE-cleaving activity in chromaffin granules was identified by using an activity-based probe for cysteine proteases (14, 15) combined with mass spectrometry (MS) for peptide sequencing. Results identified secretory vesicle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cathepsin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as the enzyme responsible for the previously described PTP cysteine protease activity involved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enkephalin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neuropeptide production (7–10).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Cathepsin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generated the active peptide ME by cleaving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enkephalin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-containing peptide substrates at native dibasic and monobasic sites.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Notably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cathepsin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colocalized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ME in the regulated secretory pathway of chromaffin cells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cathepsin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gene knockout (KO) mice (16–18), ME levels in brain were reduced significantly; an increase in relative amounts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enkephalin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precursor also occurred. </a:t>
            </a:r>
          </a:p>
        </p:txBody>
      </p:sp>
    </p:spTree>
    <p:extLst>
      <p:ext uri="{BB962C8B-B14F-4D97-AF65-F5344CB8AC3E}">
        <p14:creationId xmlns:p14="http://schemas.microsoft.com/office/powerpoint/2010/main" val="26166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821" y="0"/>
            <a:ext cx="11613931" cy="61769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Affinity labeling of PE-processing activity (PTP) in chromaffin granules.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524" y="1240221"/>
            <a:ext cx="5592982" cy="5339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821" y="5150069"/>
            <a:ext cx="22162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Fig:1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4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498" y="502855"/>
            <a:ext cx="6800192" cy="5677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311" y="5181601"/>
            <a:ext cx="2228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Fig:2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0414"/>
            <a:ext cx="10515600" cy="5756549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Peptide sequencing by MS Identifies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Cathepsin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as  the Cysteine Protease for PE Processing.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439" y="1684118"/>
            <a:ext cx="7524750" cy="4162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372" y="5465379"/>
            <a:ext cx="21966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Fig: 3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8883"/>
            <a:ext cx="10515600" cy="578808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42" y="0"/>
            <a:ext cx="5210175" cy="1892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2" y="2281325"/>
            <a:ext cx="5682537" cy="4284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180" y="150680"/>
            <a:ext cx="6074980" cy="39168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44360" y="4423586"/>
            <a:ext cx="6659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Fig:4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Bovine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athepsin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 identified by MS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737</Words>
  <Application>Microsoft Office PowerPoint</Application>
  <PresentationFormat>Widescreen</PresentationFormat>
  <Paragraphs>77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Cathepsin L in secretory vesicals functions as a prohormone-processing enzyme for production of the enkephalin peptide neurotransmitter.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Cathepsin L in secretory vesicals functions as a prohormone-processing enzyme for production of the encephalin peptide neurotransmitter.</dc:title>
  <dc:creator>Babina</dc:creator>
  <cp:lastModifiedBy>Babina</cp:lastModifiedBy>
  <cp:revision>51</cp:revision>
  <cp:lastPrinted>2016-06-09T10:49:39Z</cp:lastPrinted>
  <dcterms:created xsi:type="dcterms:W3CDTF">2016-05-06T13:29:12Z</dcterms:created>
  <dcterms:modified xsi:type="dcterms:W3CDTF">2016-06-10T02:44:08Z</dcterms:modified>
</cp:coreProperties>
</file>