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9" r:id="rId2"/>
    <p:sldId id="272" r:id="rId3"/>
    <p:sldId id="277" r:id="rId4"/>
    <p:sldId id="282" r:id="rId5"/>
    <p:sldId id="284" r:id="rId6"/>
    <p:sldId id="278" r:id="rId7"/>
    <p:sldId id="288" r:id="rId8"/>
    <p:sldId id="263" r:id="rId9"/>
  </p:sldIdLst>
  <p:sldSz cx="9906000" cy="6858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CHAEEUN" initials="K" lastIdx="2" clrIdx="0">
    <p:extLst>
      <p:ext uri="{19B8F6BF-5375-455C-9EA6-DF929625EA0E}">
        <p15:presenceInfo xmlns:p15="http://schemas.microsoft.com/office/powerpoint/2012/main" userId="S::codms3@ynu.ac.kr::7d935ad7-825c-4856-87fb-e2ba213422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FF01"/>
    <a:srgbClr val="0206BE"/>
    <a:srgbClr val="07FE07"/>
    <a:srgbClr val="01FE4D"/>
    <a:srgbClr val="00BEFE"/>
    <a:srgbClr val="00CC00"/>
    <a:srgbClr val="B0C579"/>
    <a:srgbClr val="ADC354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5371" autoAdjust="0"/>
  </p:normalViewPr>
  <p:slideViewPr>
    <p:cSldViewPr snapToGrid="0">
      <p:cViewPr varScale="1">
        <p:scale>
          <a:sx n="110" d="100"/>
          <a:sy n="110" d="100"/>
        </p:scale>
        <p:origin x="13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7BCFDEA-4F86-43E5-AE6B-E2F2DA5FDAFE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9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4" y="9721109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68D35C0-1F8A-4606-92A3-3BEC1D479C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171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500um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D35C0-1F8A-4606-92A3-3BEC1D479C7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390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D35C0-1F8A-4606-92A3-3BEC1D479C7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9671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en-US" altLang="ko-KR" dirty="0"/>
              <a:t>Scale bar = 50um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D35C0-1F8A-4606-92A3-3BEC1D479C7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2199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en-US" altLang="ko-KR" dirty="0"/>
              <a:t>N=6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D35C0-1F8A-4606-92A3-3BEC1D479C7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725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643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895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989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71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4169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919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608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268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43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180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2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5EF8F-E9BC-4D11-897D-4F99840FBD32}" type="datetimeFigureOut">
              <a:rPr lang="ko-KR" altLang="en-US" smtClean="0"/>
              <a:t>2023-07-27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F989B-8358-414C-90D1-15AD852FA7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607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1.png"/><Relationship Id="rId18" Type="http://schemas.openxmlformats.org/officeDocument/2006/relationships/image" Target="../media/image16.emf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15.emf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6" Type="http://schemas.microsoft.com/office/2007/relationships/hdphoto" Target="../media/hdphoto12.wdp"/><Relationship Id="rId1" Type="http://schemas.openxmlformats.org/officeDocument/2006/relationships/vmlDrawing" Target="../drawings/vmlDrawing3.vml"/><Relationship Id="rId6" Type="http://schemas.microsoft.com/office/2007/relationships/hdphoto" Target="../media/hdphoto8.wdp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0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1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26.png"/><Relationship Id="rId14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29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4F359-ADE5-4635-A815-9724F747ABC8}"/>
              </a:ext>
            </a:extLst>
          </p:cNvPr>
          <p:cNvSpPr txBox="1"/>
          <p:nvPr/>
        </p:nvSpPr>
        <p:spPr>
          <a:xfrm>
            <a:off x="-8815" y="0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S1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86EDCE-180F-45F5-BD3F-1FD64FBE2E49}"/>
              </a:ext>
            </a:extLst>
          </p:cNvPr>
          <p:cNvSpPr txBox="1"/>
          <p:nvPr/>
        </p:nvSpPr>
        <p:spPr>
          <a:xfrm>
            <a:off x="1102300" y="1015015"/>
            <a:ext cx="111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GPR35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1E3469-D1B5-463D-8129-8B05F0791166}"/>
              </a:ext>
            </a:extLst>
          </p:cNvPr>
          <p:cNvSpPr txBox="1"/>
          <p:nvPr/>
        </p:nvSpPr>
        <p:spPr>
          <a:xfrm>
            <a:off x="4065364" y="1013466"/>
            <a:ext cx="1481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(+)-control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0319AD-0379-49DF-B927-3B9B480531B6}"/>
              </a:ext>
            </a:extLst>
          </p:cNvPr>
          <p:cNvSpPr txBox="1"/>
          <p:nvPr/>
        </p:nvSpPr>
        <p:spPr>
          <a:xfrm>
            <a:off x="7217429" y="1013466"/>
            <a:ext cx="1574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(-)-control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D9EC42B-325C-4521-85CD-1747D0F73701}"/>
              </a:ext>
            </a:extLst>
          </p:cNvPr>
          <p:cNvSpPr txBox="1">
            <a:spLocks noChangeAspect="1"/>
          </p:cNvSpPr>
          <p:nvPr/>
        </p:nvSpPr>
        <p:spPr>
          <a:xfrm>
            <a:off x="304045" y="879305"/>
            <a:ext cx="26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6D91EE8-8F4B-4CEC-B939-F4510ADF2C2C}"/>
              </a:ext>
            </a:extLst>
          </p:cNvPr>
          <p:cNvSpPr txBox="1">
            <a:spLocks noChangeAspect="1"/>
          </p:cNvSpPr>
          <p:nvPr/>
        </p:nvSpPr>
        <p:spPr>
          <a:xfrm>
            <a:off x="3482656" y="872065"/>
            <a:ext cx="26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BBFE024-6393-4821-BED7-F7FEF747D037}"/>
              </a:ext>
            </a:extLst>
          </p:cNvPr>
          <p:cNvSpPr txBox="1">
            <a:spLocks noChangeAspect="1"/>
          </p:cNvSpPr>
          <p:nvPr/>
        </p:nvSpPr>
        <p:spPr>
          <a:xfrm>
            <a:off x="6624023" y="879313"/>
            <a:ext cx="26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그림 40" descr="자기이(가) 표시된 사진&#10;&#10;자동 생성된 설명">
            <a:extLst>
              <a:ext uri="{FF2B5EF4-FFF2-40B4-BE49-F238E27FC236}">
                <a16:creationId xmlns:a16="http://schemas.microsoft.com/office/drawing/2014/main" id="{47673585-E07F-D9F6-5E2F-B7C58F62F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5111"/>
                    </a14:imgEffect>
                    <a14:imgEffect>
                      <a14:saturation sat="203000"/>
                    </a14:imgEffect>
                    <a14:imgEffect>
                      <a14:brightnessContrast bright="-1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697" b="5863"/>
          <a:stretch/>
        </p:blipFill>
        <p:spPr>
          <a:xfrm rot="10800000">
            <a:off x="6918999" y="1463674"/>
            <a:ext cx="2437500" cy="2294321"/>
          </a:xfrm>
          <a:prstGeom prst="rect">
            <a:avLst/>
          </a:prstGeom>
        </p:spPr>
      </p:pic>
      <p:pic>
        <p:nvPicPr>
          <p:cNvPr id="8" name="그림 7" descr="자기이(가) 표시된 사진&#10;&#10;자동 생성된 설명">
            <a:extLst>
              <a:ext uri="{FF2B5EF4-FFF2-40B4-BE49-F238E27FC236}">
                <a16:creationId xmlns:a16="http://schemas.microsoft.com/office/drawing/2014/main" id="{2EA2D260-AB1F-027C-3A0D-D19A6B8FF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3000"/>
                    </a14:imgEffect>
                    <a14:imgEffect>
                      <a14:saturation sat="148000"/>
                    </a14:imgEffect>
                    <a14:imgEffect>
                      <a14:brightnessContrast bright="3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128"/>
          <a:stretch/>
        </p:blipFill>
        <p:spPr>
          <a:xfrm rot="16200000">
            <a:off x="3750057" y="3764933"/>
            <a:ext cx="2294318" cy="2437496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2CFFA45C-1184-7569-2E68-10818E738914}"/>
              </a:ext>
            </a:extLst>
          </p:cNvPr>
          <p:cNvGrpSpPr/>
          <p:nvPr/>
        </p:nvGrpSpPr>
        <p:grpSpPr>
          <a:xfrm>
            <a:off x="6918999" y="3814460"/>
            <a:ext cx="2437497" cy="2294320"/>
            <a:chOff x="6788141" y="3356124"/>
            <a:chExt cx="2437497" cy="2294320"/>
          </a:xfrm>
        </p:grpSpPr>
        <p:pic>
          <p:nvPicPr>
            <p:cNvPr id="12" name="그림 11" descr="자기이(가) 표시된 사진&#10;&#10;자동 생성된 설명">
              <a:extLst>
                <a:ext uri="{FF2B5EF4-FFF2-40B4-BE49-F238E27FC236}">
                  <a16:creationId xmlns:a16="http://schemas.microsoft.com/office/drawing/2014/main" id="{C050A648-9AAF-D25E-53F1-2458BECFA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6000"/>
                      </a14:imgEffect>
                      <a14:imgEffect>
                        <a14:saturation sat="137000"/>
                      </a14:imgEffect>
                      <a14:imgEffect>
                        <a14:brightnessContrast contras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0" r="16899"/>
            <a:stretch/>
          </p:blipFill>
          <p:spPr>
            <a:xfrm rot="16200000">
              <a:off x="6859730" y="3284535"/>
              <a:ext cx="2294320" cy="2437497"/>
            </a:xfrm>
            <a:prstGeom prst="rect">
              <a:avLst/>
            </a:prstGeom>
          </p:spPr>
        </p:pic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9712E384-EBB8-8657-5350-97909E7C86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953915" y="5357019"/>
              <a:ext cx="0" cy="4595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화살표: 아래쪽 17">
            <a:extLst>
              <a:ext uri="{FF2B5EF4-FFF2-40B4-BE49-F238E27FC236}">
                <a16:creationId xmlns:a16="http://schemas.microsoft.com/office/drawing/2014/main" id="{EEBDC065-080C-1E76-8216-C87B797B58E3}"/>
              </a:ext>
            </a:extLst>
          </p:cNvPr>
          <p:cNvSpPr/>
          <p:nvPr/>
        </p:nvSpPr>
        <p:spPr>
          <a:xfrm rot="3134819">
            <a:off x="5611300" y="5083619"/>
            <a:ext cx="269892" cy="529567"/>
          </a:xfrm>
          <a:prstGeom prst="downArrow">
            <a:avLst>
              <a:gd name="adj1" fmla="val 50000"/>
              <a:gd name="adj2" fmla="val 76650"/>
            </a:avLst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FD2FDD89-73A7-C801-A6C1-E39820D18C34}"/>
              </a:ext>
            </a:extLst>
          </p:cNvPr>
          <p:cNvGrpSpPr/>
          <p:nvPr/>
        </p:nvGrpSpPr>
        <p:grpSpPr>
          <a:xfrm>
            <a:off x="3678468" y="1462178"/>
            <a:ext cx="2444886" cy="2294321"/>
            <a:chOff x="3708302" y="978355"/>
            <a:chExt cx="2444886" cy="2294321"/>
          </a:xfrm>
        </p:grpSpPr>
        <p:pic>
          <p:nvPicPr>
            <p:cNvPr id="13" name="그림 12" descr="자기이(가) 표시된 사진&#10;&#10;자동 생성된 설명">
              <a:extLst>
                <a:ext uri="{FF2B5EF4-FFF2-40B4-BE49-F238E27FC236}">
                  <a16:creationId xmlns:a16="http://schemas.microsoft.com/office/drawing/2014/main" id="{3308E6F0-EEFC-3068-1F93-240E65590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00000"/>
                      </a14:imgEffect>
                      <a14:imgEffect>
                        <a14:colorTemperature colorTemp="5384"/>
                      </a14:imgEffect>
                      <a14:imgEffect>
                        <a14:saturation sat="211000"/>
                      </a14:imgEffect>
                      <a14:imgEffect>
                        <a14:brightnessContrast bright="-20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697" b="5863"/>
            <a:stretch/>
          </p:blipFill>
          <p:spPr>
            <a:xfrm rot="10800000">
              <a:off x="3708302" y="978355"/>
              <a:ext cx="2437501" cy="2294321"/>
            </a:xfrm>
            <a:prstGeom prst="rect">
              <a:avLst/>
            </a:prstGeom>
          </p:spPr>
        </p:pic>
        <p:sp>
          <p:nvSpPr>
            <p:cNvPr id="3" name="화살표: 아래쪽 2">
              <a:extLst>
                <a:ext uri="{FF2B5EF4-FFF2-40B4-BE49-F238E27FC236}">
                  <a16:creationId xmlns:a16="http://schemas.microsoft.com/office/drawing/2014/main" id="{FE41A92A-77F4-6B5F-8D63-8FB4D7285437}"/>
                </a:ext>
              </a:extLst>
            </p:cNvPr>
            <p:cNvSpPr/>
            <p:nvPr/>
          </p:nvSpPr>
          <p:spPr>
            <a:xfrm rot="3134819">
              <a:off x="5753459" y="2156359"/>
              <a:ext cx="269892" cy="529567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82D4E405-102F-D04F-4EE2-9DA326D3B2AB}"/>
              </a:ext>
            </a:extLst>
          </p:cNvPr>
          <p:cNvGrpSpPr/>
          <p:nvPr/>
        </p:nvGrpSpPr>
        <p:grpSpPr>
          <a:xfrm>
            <a:off x="496973" y="3836522"/>
            <a:ext cx="2689865" cy="2489126"/>
            <a:chOff x="393362" y="3838015"/>
            <a:chExt cx="2689865" cy="2489126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99FCDD13-FD60-CE21-7095-423550FA8F25}"/>
                </a:ext>
              </a:extLst>
            </p:cNvPr>
            <p:cNvGrpSpPr/>
            <p:nvPr/>
          </p:nvGrpSpPr>
          <p:grpSpPr>
            <a:xfrm>
              <a:off x="393362" y="3838015"/>
              <a:ext cx="2536338" cy="2294319"/>
              <a:chOff x="437078" y="3356123"/>
              <a:chExt cx="2536338" cy="2294319"/>
            </a:xfrm>
          </p:grpSpPr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EFCE0265-B897-F3CC-CF5E-CD3DE18DD9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60000"/>
                        </a14:imgEffect>
                        <a14:imgEffect>
                          <a14:saturation sat="196000"/>
                        </a14:imgEffect>
                        <a14:imgEffect>
                          <a14:brightnessContrast bright="15000" contrast="4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128"/>
              <a:stretch/>
            </p:blipFill>
            <p:spPr>
              <a:xfrm rot="16200000">
                <a:off x="508666" y="3284535"/>
                <a:ext cx="2294319" cy="2437496"/>
              </a:xfrm>
              <a:prstGeom prst="rect">
                <a:avLst/>
              </a:prstGeom>
            </p:spPr>
          </p:pic>
          <p:sp>
            <p:nvSpPr>
              <p:cNvPr id="21" name="화살표: 아래쪽 20">
                <a:extLst>
                  <a:ext uri="{FF2B5EF4-FFF2-40B4-BE49-F238E27FC236}">
                    <a16:creationId xmlns:a16="http://schemas.microsoft.com/office/drawing/2014/main" id="{FD5E6790-AF03-D661-0583-7C88AEC97D2A}"/>
                  </a:ext>
                </a:extLst>
              </p:cNvPr>
              <p:cNvSpPr/>
              <p:nvPr/>
            </p:nvSpPr>
            <p:spPr>
              <a:xfrm rot="3134819">
                <a:off x="1872793" y="3660489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화살표: 아래쪽 21">
                <a:extLst>
                  <a:ext uri="{FF2B5EF4-FFF2-40B4-BE49-F238E27FC236}">
                    <a16:creationId xmlns:a16="http://schemas.microsoft.com/office/drawing/2014/main" id="{653031F9-3134-EE6B-832C-B2EE4C77A6A0}"/>
                  </a:ext>
                </a:extLst>
              </p:cNvPr>
              <p:cNvSpPr/>
              <p:nvPr/>
            </p:nvSpPr>
            <p:spPr>
              <a:xfrm rot="3134819">
                <a:off x="782160" y="3507218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화살표: 아래쪽 22">
                <a:extLst>
                  <a:ext uri="{FF2B5EF4-FFF2-40B4-BE49-F238E27FC236}">
                    <a16:creationId xmlns:a16="http://schemas.microsoft.com/office/drawing/2014/main" id="{75360433-BF6C-323D-E377-5DB97225A877}"/>
                  </a:ext>
                </a:extLst>
              </p:cNvPr>
              <p:cNvSpPr/>
              <p:nvPr/>
            </p:nvSpPr>
            <p:spPr>
              <a:xfrm rot="3134819">
                <a:off x="1926951" y="3863321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화살표: 아래쪽 26">
                <a:extLst>
                  <a:ext uri="{FF2B5EF4-FFF2-40B4-BE49-F238E27FC236}">
                    <a16:creationId xmlns:a16="http://schemas.microsoft.com/office/drawing/2014/main" id="{CEF4AA1D-27E3-6783-FF21-03B0F85907CC}"/>
                  </a:ext>
                </a:extLst>
              </p:cNvPr>
              <p:cNvSpPr/>
              <p:nvPr/>
            </p:nvSpPr>
            <p:spPr>
              <a:xfrm rot="3134819">
                <a:off x="1181572" y="3833667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화살표: 아래쪽 27">
                <a:extLst>
                  <a:ext uri="{FF2B5EF4-FFF2-40B4-BE49-F238E27FC236}">
                    <a16:creationId xmlns:a16="http://schemas.microsoft.com/office/drawing/2014/main" id="{E6C1B754-9102-6A11-D6E5-74D9359C8E2C}"/>
                  </a:ext>
                </a:extLst>
              </p:cNvPr>
              <p:cNvSpPr/>
              <p:nvPr/>
            </p:nvSpPr>
            <p:spPr>
              <a:xfrm rot="3134819">
                <a:off x="1818635" y="3578367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화살표: 아래쪽 28">
                <a:extLst>
                  <a:ext uri="{FF2B5EF4-FFF2-40B4-BE49-F238E27FC236}">
                    <a16:creationId xmlns:a16="http://schemas.microsoft.com/office/drawing/2014/main" id="{4D3303C8-7F56-ABFD-7BE4-F63719721285}"/>
                  </a:ext>
                </a:extLst>
              </p:cNvPr>
              <p:cNvSpPr/>
              <p:nvPr/>
            </p:nvSpPr>
            <p:spPr>
              <a:xfrm rot="3134819">
                <a:off x="1488508" y="3532507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화살표: 아래쪽 29">
                <a:extLst>
                  <a:ext uri="{FF2B5EF4-FFF2-40B4-BE49-F238E27FC236}">
                    <a16:creationId xmlns:a16="http://schemas.microsoft.com/office/drawing/2014/main" id="{03192BA3-37CA-8B12-03E7-46EA77A587EF}"/>
                  </a:ext>
                </a:extLst>
              </p:cNvPr>
              <p:cNvSpPr/>
              <p:nvPr/>
            </p:nvSpPr>
            <p:spPr>
              <a:xfrm rot="3134819">
                <a:off x="1181573" y="4037282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화살표: 아래쪽 30">
                <a:extLst>
                  <a:ext uri="{FF2B5EF4-FFF2-40B4-BE49-F238E27FC236}">
                    <a16:creationId xmlns:a16="http://schemas.microsoft.com/office/drawing/2014/main" id="{BFFCB16B-B927-A67B-08AE-DC17232000D1}"/>
                  </a:ext>
                </a:extLst>
              </p:cNvPr>
              <p:cNvSpPr/>
              <p:nvPr/>
            </p:nvSpPr>
            <p:spPr>
              <a:xfrm rot="3134819">
                <a:off x="1914611" y="4274390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화살표: 아래쪽 31">
                <a:extLst>
                  <a:ext uri="{FF2B5EF4-FFF2-40B4-BE49-F238E27FC236}">
                    <a16:creationId xmlns:a16="http://schemas.microsoft.com/office/drawing/2014/main" id="{FC14273A-7BB3-8B52-465C-0BFE20EA1C66}"/>
                  </a:ext>
                </a:extLst>
              </p:cNvPr>
              <p:cNvSpPr/>
              <p:nvPr/>
            </p:nvSpPr>
            <p:spPr>
              <a:xfrm rot="3134819">
                <a:off x="2655272" y="4961742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화살표: 아래쪽 32">
                <a:extLst>
                  <a:ext uri="{FF2B5EF4-FFF2-40B4-BE49-F238E27FC236}">
                    <a16:creationId xmlns:a16="http://schemas.microsoft.com/office/drawing/2014/main" id="{20EABD05-D365-95EF-8438-92571963D338}"/>
                  </a:ext>
                </a:extLst>
              </p:cNvPr>
              <p:cNvSpPr/>
              <p:nvPr/>
            </p:nvSpPr>
            <p:spPr>
              <a:xfrm rot="3134819">
                <a:off x="2115276" y="4685458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화살표: 아래쪽 33">
                <a:extLst>
                  <a:ext uri="{FF2B5EF4-FFF2-40B4-BE49-F238E27FC236}">
                    <a16:creationId xmlns:a16="http://schemas.microsoft.com/office/drawing/2014/main" id="{16A52E75-93BF-D30E-6B3B-41B0475418EC}"/>
                  </a:ext>
                </a:extLst>
              </p:cNvPr>
              <p:cNvSpPr/>
              <p:nvPr/>
            </p:nvSpPr>
            <p:spPr>
              <a:xfrm rot="3134819">
                <a:off x="1652321" y="4297028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화살표: 아래쪽 34">
                <a:extLst>
                  <a:ext uri="{FF2B5EF4-FFF2-40B4-BE49-F238E27FC236}">
                    <a16:creationId xmlns:a16="http://schemas.microsoft.com/office/drawing/2014/main" id="{0A1D9FFD-FB7D-3F55-41D7-A1E6B92464F3}"/>
                  </a:ext>
                </a:extLst>
              </p:cNvPr>
              <p:cNvSpPr/>
              <p:nvPr/>
            </p:nvSpPr>
            <p:spPr>
              <a:xfrm rot="3134819">
                <a:off x="1816134" y="4737711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화살표: 아래쪽 35">
                <a:extLst>
                  <a:ext uri="{FF2B5EF4-FFF2-40B4-BE49-F238E27FC236}">
                    <a16:creationId xmlns:a16="http://schemas.microsoft.com/office/drawing/2014/main" id="{99E19EF4-2DF8-E224-CA06-5F47A05C2150}"/>
                  </a:ext>
                </a:extLst>
              </p:cNvPr>
              <p:cNvSpPr/>
              <p:nvPr/>
            </p:nvSpPr>
            <p:spPr>
              <a:xfrm rot="3134819">
                <a:off x="863041" y="3587773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화살표: 아래쪽 36">
                <a:extLst>
                  <a:ext uri="{FF2B5EF4-FFF2-40B4-BE49-F238E27FC236}">
                    <a16:creationId xmlns:a16="http://schemas.microsoft.com/office/drawing/2014/main" id="{E82D90B3-F57F-8AED-417A-BE0943F17B25}"/>
                  </a:ext>
                </a:extLst>
              </p:cNvPr>
              <p:cNvSpPr/>
              <p:nvPr/>
            </p:nvSpPr>
            <p:spPr>
              <a:xfrm rot="3134819">
                <a:off x="2511735" y="4860671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화살표: 아래쪽 37">
                <a:extLst>
                  <a:ext uri="{FF2B5EF4-FFF2-40B4-BE49-F238E27FC236}">
                    <a16:creationId xmlns:a16="http://schemas.microsoft.com/office/drawing/2014/main" id="{57D95A09-4ACB-F579-87C1-F32D7783948D}"/>
                  </a:ext>
                </a:extLst>
              </p:cNvPr>
              <p:cNvSpPr/>
              <p:nvPr/>
            </p:nvSpPr>
            <p:spPr>
              <a:xfrm rot="3134819">
                <a:off x="2749316" y="4107277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화살표: 아래쪽 38">
                <a:extLst>
                  <a:ext uri="{FF2B5EF4-FFF2-40B4-BE49-F238E27FC236}">
                    <a16:creationId xmlns:a16="http://schemas.microsoft.com/office/drawing/2014/main" id="{2D79BB06-C1C4-D417-38BF-0CFDEE3F5FE2}"/>
                  </a:ext>
                </a:extLst>
              </p:cNvPr>
              <p:cNvSpPr/>
              <p:nvPr/>
            </p:nvSpPr>
            <p:spPr>
              <a:xfrm rot="3134819">
                <a:off x="2733891" y="3872896"/>
                <a:ext cx="149923" cy="298276"/>
              </a:xfrm>
              <a:prstGeom prst="downArrow">
                <a:avLst>
                  <a:gd name="adj1" fmla="val 50000"/>
                  <a:gd name="adj2" fmla="val 76650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780FEDE6-D59A-EFB7-8FAE-DE1EE45A4FA8}"/>
                </a:ext>
              </a:extLst>
            </p:cNvPr>
            <p:cNvSpPr/>
            <p:nvPr/>
          </p:nvSpPr>
          <p:spPr>
            <a:xfrm rot="5400000">
              <a:off x="1738300" y="4982213"/>
              <a:ext cx="2437504" cy="252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7FC5CE8B-F710-0C35-448A-106995F1C456}"/>
              </a:ext>
            </a:extLst>
          </p:cNvPr>
          <p:cNvGrpSpPr/>
          <p:nvPr/>
        </p:nvGrpSpPr>
        <p:grpSpPr>
          <a:xfrm>
            <a:off x="504231" y="1326570"/>
            <a:ext cx="2542241" cy="2437504"/>
            <a:chOff x="400620" y="1328063"/>
            <a:chExt cx="2542241" cy="2437504"/>
          </a:xfrm>
        </p:grpSpPr>
        <p:pic>
          <p:nvPicPr>
            <p:cNvPr id="10" name="그림 9" descr="자기이(가) 표시된 사진&#10;&#10;자동 생성된 설명">
              <a:extLst>
                <a:ext uri="{FF2B5EF4-FFF2-40B4-BE49-F238E27FC236}">
                  <a16:creationId xmlns:a16="http://schemas.microsoft.com/office/drawing/2014/main" id="{4CDC9FC0-561D-1DDC-274D-AD73DCAFA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100000"/>
                      </a14:imgEffect>
                      <a14:imgEffect>
                        <a14:colorTemperature colorTemp="5250"/>
                      </a14:imgEffect>
                      <a14:imgEffect>
                        <a14:saturation sat="361000"/>
                      </a14:imgEffect>
                      <a14:imgEffect>
                        <a14:brightnessContrast bright="-9000" contras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2" r="18515" b="5625"/>
            <a:stretch/>
          </p:blipFill>
          <p:spPr>
            <a:xfrm rot="10800000">
              <a:off x="400620" y="1463105"/>
              <a:ext cx="2437503" cy="2300083"/>
            </a:xfrm>
            <a:prstGeom prst="rect">
              <a:avLst/>
            </a:prstGeom>
          </p:spPr>
        </p:pic>
        <p:sp>
          <p:nvSpPr>
            <p:cNvPr id="54" name="화살표: 아래쪽 53">
              <a:extLst>
                <a:ext uri="{FF2B5EF4-FFF2-40B4-BE49-F238E27FC236}">
                  <a16:creationId xmlns:a16="http://schemas.microsoft.com/office/drawing/2014/main" id="{BEE6AFE6-2799-9C11-B7F4-9186FE6B26FD}"/>
                </a:ext>
              </a:extLst>
            </p:cNvPr>
            <p:cNvSpPr/>
            <p:nvPr/>
          </p:nvSpPr>
          <p:spPr>
            <a:xfrm rot="3134819">
              <a:off x="2072887" y="2961908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화살표: 아래쪽 58">
              <a:extLst>
                <a:ext uri="{FF2B5EF4-FFF2-40B4-BE49-F238E27FC236}">
                  <a16:creationId xmlns:a16="http://schemas.microsoft.com/office/drawing/2014/main" id="{83A16AB2-D966-0AF9-F1B0-6BFC90A324FD}"/>
                </a:ext>
              </a:extLst>
            </p:cNvPr>
            <p:cNvSpPr/>
            <p:nvPr/>
          </p:nvSpPr>
          <p:spPr>
            <a:xfrm rot="3134819">
              <a:off x="2557316" y="2678842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화살표: 아래쪽 59">
              <a:extLst>
                <a:ext uri="{FF2B5EF4-FFF2-40B4-BE49-F238E27FC236}">
                  <a16:creationId xmlns:a16="http://schemas.microsoft.com/office/drawing/2014/main" id="{B6A980C0-45FD-8F15-8A93-DFE536AB6BF2}"/>
                </a:ext>
              </a:extLst>
            </p:cNvPr>
            <p:cNvSpPr/>
            <p:nvPr/>
          </p:nvSpPr>
          <p:spPr>
            <a:xfrm rot="3134819">
              <a:off x="2140391" y="3202917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화살표: 아래쪽 60">
              <a:extLst>
                <a:ext uri="{FF2B5EF4-FFF2-40B4-BE49-F238E27FC236}">
                  <a16:creationId xmlns:a16="http://schemas.microsoft.com/office/drawing/2014/main" id="{BF6FB0A2-BBF1-3A3D-9103-AAAFC274BE87}"/>
                </a:ext>
              </a:extLst>
            </p:cNvPr>
            <p:cNvSpPr/>
            <p:nvPr/>
          </p:nvSpPr>
          <p:spPr>
            <a:xfrm rot="3134819">
              <a:off x="2007102" y="2483774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화살표: 아래쪽 63">
              <a:extLst>
                <a:ext uri="{FF2B5EF4-FFF2-40B4-BE49-F238E27FC236}">
                  <a16:creationId xmlns:a16="http://schemas.microsoft.com/office/drawing/2014/main" id="{65898E78-81F1-4A11-78FC-2FB701FF22C6}"/>
                </a:ext>
              </a:extLst>
            </p:cNvPr>
            <p:cNvSpPr/>
            <p:nvPr/>
          </p:nvSpPr>
          <p:spPr>
            <a:xfrm rot="3134819">
              <a:off x="2491530" y="2490849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화살표: 아래쪽 64">
              <a:extLst>
                <a:ext uri="{FF2B5EF4-FFF2-40B4-BE49-F238E27FC236}">
                  <a16:creationId xmlns:a16="http://schemas.microsoft.com/office/drawing/2014/main" id="{DFE99652-A6B7-0B96-104D-5E5CEFE12458}"/>
                </a:ext>
              </a:extLst>
            </p:cNvPr>
            <p:cNvSpPr/>
            <p:nvPr/>
          </p:nvSpPr>
          <p:spPr>
            <a:xfrm rot="3134819">
              <a:off x="1117365" y="2830302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화살표: 아래쪽 65">
              <a:extLst>
                <a:ext uri="{FF2B5EF4-FFF2-40B4-BE49-F238E27FC236}">
                  <a16:creationId xmlns:a16="http://schemas.microsoft.com/office/drawing/2014/main" id="{D437C4CD-CCCE-4912-52A3-87BD1364DB53}"/>
                </a:ext>
              </a:extLst>
            </p:cNvPr>
            <p:cNvSpPr/>
            <p:nvPr/>
          </p:nvSpPr>
          <p:spPr>
            <a:xfrm rot="3134819">
              <a:off x="1132325" y="3121467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화살표: 아래쪽 66">
              <a:extLst>
                <a:ext uri="{FF2B5EF4-FFF2-40B4-BE49-F238E27FC236}">
                  <a16:creationId xmlns:a16="http://schemas.microsoft.com/office/drawing/2014/main" id="{5F5001D2-0BDF-A09C-BCCF-83FF7428D3C0}"/>
                </a:ext>
              </a:extLst>
            </p:cNvPr>
            <p:cNvSpPr/>
            <p:nvPr/>
          </p:nvSpPr>
          <p:spPr>
            <a:xfrm rot="3134819">
              <a:off x="1353262" y="1690138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화살표: 아래쪽 67">
              <a:extLst>
                <a:ext uri="{FF2B5EF4-FFF2-40B4-BE49-F238E27FC236}">
                  <a16:creationId xmlns:a16="http://schemas.microsoft.com/office/drawing/2014/main" id="{11C186A8-B2F1-31CF-1203-21A71FB55E7D}"/>
                </a:ext>
              </a:extLst>
            </p:cNvPr>
            <p:cNvSpPr/>
            <p:nvPr/>
          </p:nvSpPr>
          <p:spPr>
            <a:xfrm rot="3134819">
              <a:off x="1987411" y="1699528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화살표: 아래쪽 68">
              <a:extLst>
                <a:ext uri="{FF2B5EF4-FFF2-40B4-BE49-F238E27FC236}">
                  <a16:creationId xmlns:a16="http://schemas.microsoft.com/office/drawing/2014/main" id="{E3B02434-B644-F714-900F-B63595E590DF}"/>
                </a:ext>
              </a:extLst>
            </p:cNvPr>
            <p:cNvSpPr/>
            <p:nvPr/>
          </p:nvSpPr>
          <p:spPr>
            <a:xfrm rot="3134819">
              <a:off x="2558776" y="1437798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화살표: 아래쪽 69">
              <a:extLst>
                <a:ext uri="{FF2B5EF4-FFF2-40B4-BE49-F238E27FC236}">
                  <a16:creationId xmlns:a16="http://schemas.microsoft.com/office/drawing/2014/main" id="{331E7BE5-D934-271D-E78C-598D7DB5A337}"/>
                </a:ext>
              </a:extLst>
            </p:cNvPr>
            <p:cNvSpPr/>
            <p:nvPr/>
          </p:nvSpPr>
          <p:spPr>
            <a:xfrm rot="3134819">
              <a:off x="2690174" y="1492709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화살표: 아래쪽 70">
              <a:extLst>
                <a:ext uri="{FF2B5EF4-FFF2-40B4-BE49-F238E27FC236}">
                  <a16:creationId xmlns:a16="http://schemas.microsoft.com/office/drawing/2014/main" id="{B5B658A3-A23C-111A-154E-DF8A1A92A083}"/>
                </a:ext>
              </a:extLst>
            </p:cNvPr>
            <p:cNvSpPr/>
            <p:nvPr/>
          </p:nvSpPr>
          <p:spPr>
            <a:xfrm rot="3134819">
              <a:off x="1206739" y="1418869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화살표: 아래쪽 71">
              <a:extLst>
                <a:ext uri="{FF2B5EF4-FFF2-40B4-BE49-F238E27FC236}">
                  <a16:creationId xmlns:a16="http://schemas.microsoft.com/office/drawing/2014/main" id="{F9C7363C-7558-9B8B-B32A-E32942000AC9}"/>
                </a:ext>
              </a:extLst>
            </p:cNvPr>
            <p:cNvSpPr/>
            <p:nvPr/>
          </p:nvSpPr>
          <p:spPr>
            <a:xfrm rot="3134819">
              <a:off x="741654" y="1346533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6" name="화살표: 아래쪽 75">
              <a:extLst>
                <a:ext uri="{FF2B5EF4-FFF2-40B4-BE49-F238E27FC236}">
                  <a16:creationId xmlns:a16="http://schemas.microsoft.com/office/drawing/2014/main" id="{95292664-0A23-57C5-ED6E-67945D9A8C4D}"/>
                </a:ext>
              </a:extLst>
            </p:cNvPr>
            <p:cNvSpPr/>
            <p:nvPr/>
          </p:nvSpPr>
          <p:spPr>
            <a:xfrm rot="3134819">
              <a:off x="862725" y="2777862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화살표: 아래쪽 76">
              <a:extLst>
                <a:ext uri="{FF2B5EF4-FFF2-40B4-BE49-F238E27FC236}">
                  <a16:creationId xmlns:a16="http://schemas.microsoft.com/office/drawing/2014/main" id="{1919123E-8F50-F45C-1BB9-EE7659DE8843}"/>
                </a:ext>
              </a:extLst>
            </p:cNvPr>
            <p:cNvSpPr/>
            <p:nvPr/>
          </p:nvSpPr>
          <p:spPr>
            <a:xfrm rot="3134819">
              <a:off x="638645" y="2686685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화살표: 아래쪽 77">
              <a:extLst>
                <a:ext uri="{FF2B5EF4-FFF2-40B4-BE49-F238E27FC236}">
                  <a16:creationId xmlns:a16="http://schemas.microsoft.com/office/drawing/2014/main" id="{4EA4183A-57CB-012E-8EF9-7E367E6CDFFE}"/>
                </a:ext>
              </a:extLst>
            </p:cNvPr>
            <p:cNvSpPr/>
            <p:nvPr/>
          </p:nvSpPr>
          <p:spPr>
            <a:xfrm rot="3134819">
              <a:off x="2134576" y="2671769"/>
              <a:ext cx="149923" cy="298276"/>
            </a:xfrm>
            <a:prstGeom prst="downArrow">
              <a:avLst>
                <a:gd name="adj1" fmla="val 50000"/>
                <a:gd name="adj2" fmla="val 76650"/>
              </a:avLst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A7596EB1-8EAA-40DB-6465-6614E874BEFF}"/>
                </a:ext>
              </a:extLst>
            </p:cNvPr>
            <p:cNvSpPr/>
            <p:nvPr/>
          </p:nvSpPr>
          <p:spPr>
            <a:xfrm rot="5400000">
              <a:off x="1671572" y="2494277"/>
              <a:ext cx="2437504" cy="105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80098A7C-BF43-9D3C-EA7C-11B359C1FC56}"/>
                </a:ext>
              </a:extLst>
            </p:cNvPr>
            <p:cNvSpPr/>
            <p:nvPr/>
          </p:nvSpPr>
          <p:spPr>
            <a:xfrm>
              <a:off x="437672" y="1357659"/>
              <a:ext cx="2437504" cy="105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098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4E98ADB-2248-4F1C-A494-A4E881791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573" r="28077" b="23459"/>
          <a:stretch/>
        </p:blipFill>
        <p:spPr>
          <a:xfrm>
            <a:off x="2502463" y="906527"/>
            <a:ext cx="4351343" cy="16022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2FE0D6-3357-4B43-B13F-4568E443EABD}"/>
              </a:ext>
            </a:extLst>
          </p:cNvPr>
          <p:cNvSpPr txBox="1"/>
          <p:nvPr/>
        </p:nvSpPr>
        <p:spPr>
          <a:xfrm>
            <a:off x="-285" y="5993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S2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70AEB-0C07-4D04-9F0E-D642D7B8C56F}"/>
              </a:ext>
            </a:extLst>
          </p:cNvPr>
          <p:cNvSpPr txBox="1">
            <a:spLocks noChangeAspect="1"/>
          </p:cNvSpPr>
          <p:nvPr/>
        </p:nvSpPr>
        <p:spPr>
          <a:xfrm>
            <a:off x="2722553" y="645944"/>
            <a:ext cx="21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6A6904C-DC67-424D-BDE7-071B58C16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7" r="28076" b="21479"/>
          <a:stretch/>
        </p:blipFill>
        <p:spPr>
          <a:xfrm>
            <a:off x="2502463" y="4736103"/>
            <a:ext cx="4351343" cy="165962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CC93719-7E36-4C43-B53A-698716FE70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r="28076" b="23971"/>
          <a:stretch/>
        </p:blipFill>
        <p:spPr>
          <a:xfrm>
            <a:off x="2502464" y="2715920"/>
            <a:ext cx="4351342" cy="16596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268409-F530-4B4C-A0C5-C58CCC6532A5}"/>
              </a:ext>
            </a:extLst>
          </p:cNvPr>
          <p:cNvSpPr txBox="1">
            <a:spLocks noChangeAspect="1"/>
          </p:cNvSpPr>
          <p:nvPr/>
        </p:nvSpPr>
        <p:spPr>
          <a:xfrm>
            <a:off x="2722553" y="2575613"/>
            <a:ext cx="21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43A59C-92DC-4CB7-B831-E6A8749ECF90}"/>
              </a:ext>
            </a:extLst>
          </p:cNvPr>
          <p:cNvSpPr txBox="1">
            <a:spLocks noChangeAspect="1"/>
          </p:cNvSpPr>
          <p:nvPr/>
        </p:nvSpPr>
        <p:spPr>
          <a:xfrm>
            <a:off x="2741893" y="4415488"/>
            <a:ext cx="21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F0F468A-9035-4721-9383-D032F9545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2" t="25268" r="-326" b="30756"/>
          <a:stretch/>
        </p:blipFill>
        <p:spPr>
          <a:xfrm>
            <a:off x="7521678" y="905513"/>
            <a:ext cx="999219" cy="86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0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D92EAA36-2B23-4F07-9F87-F41003EB5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8" r="27319" b="22147"/>
          <a:stretch/>
        </p:blipFill>
        <p:spPr>
          <a:xfrm>
            <a:off x="2624926" y="3508196"/>
            <a:ext cx="4249267" cy="155733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E396330-4941-40F0-8538-70B608ECA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5" r="27319" b="22230"/>
          <a:stretch/>
        </p:blipFill>
        <p:spPr>
          <a:xfrm>
            <a:off x="2624926" y="1596699"/>
            <a:ext cx="4249267" cy="1557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8523E1-7F46-4645-A20E-86B1D060B6C5}"/>
              </a:ext>
            </a:extLst>
          </p:cNvPr>
          <p:cNvSpPr txBox="1"/>
          <p:nvPr/>
        </p:nvSpPr>
        <p:spPr>
          <a:xfrm>
            <a:off x="0" y="0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S3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CDEBC7-C38B-4709-A0B5-D16AC8547AE1}"/>
              </a:ext>
            </a:extLst>
          </p:cNvPr>
          <p:cNvSpPr txBox="1">
            <a:spLocks noChangeAspect="1"/>
          </p:cNvSpPr>
          <p:nvPr/>
        </p:nvSpPr>
        <p:spPr>
          <a:xfrm>
            <a:off x="2576975" y="1392306"/>
            <a:ext cx="21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507414-EF0D-4639-9BFF-0E6C7A710BEB}"/>
              </a:ext>
            </a:extLst>
          </p:cNvPr>
          <p:cNvSpPr txBox="1">
            <a:spLocks noChangeAspect="1"/>
          </p:cNvSpPr>
          <p:nvPr/>
        </p:nvSpPr>
        <p:spPr>
          <a:xfrm>
            <a:off x="2576975" y="3303019"/>
            <a:ext cx="21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CD5DAE5A-A016-4EC1-B83A-FC3C6C1A80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2" t="25268" r="-326" b="30756"/>
          <a:stretch/>
        </p:blipFill>
        <p:spPr>
          <a:xfrm>
            <a:off x="7220119" y="1576724"/>
            <a:ext cx="999219" cy="86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4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036FFC50-57AE-C1F4-DFE5-7B33A2938A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460127"/>
              </p:ext>
            </p:extLst>
          </p:nvPr>
        </p:nvGraphicFramePr>
        <p:xfrm>
          <a:off x="2832100" y="522288"/>
          <a:ext cx="4967288" cy="324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ism 8" r:id="rId4" imgW="9277096" imgH="6066435" progId="Prism8.Document">
                  <p:embed/>
                </p:oleObj>
              </mc:Choice>
              <mc:Fallback>
                <p:oleObj name="Prism 8" r:id="rId4" imgW="9277096" imgH="6066435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32100" y="522288"/>
                        <a:ext cx="4967288" cy="324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F64CE8-AD0A-04EF-9943-4B032A17B99B}"/>
              </a:ext>
            </a:extLst>
          </p:cNvPr>
          <p:cNvSpPr txBox="1"/>
          <p:nvPr/>
        </p:nvSpPr>
        <p:spPr>
          <a:xfrm>
            <a:off x="-8815" y="0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S4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D602F-9C4B-0C1B-929F-983AAC074C8B}"/>
              </a:ext>
            </a:extLst>
          </p:cNvPr>
          <p:cNvSpPr txBox="1"/>
          <p:nvPr/>
        </p:nvSpPr>
        <p:spPr>
          <a:xfrm>
            <a:off x="2761050" y="558570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B2BCD-2D6D-3E9A-E9EC-4C5F218A5752}"/>
              </a:ext>
            </a:extLst>
          </p:cNvPr>
          <p:cNvSpPr txBox="1"/>
          <p:nvPr/>
        </p:nvSpPr>
        <p:spPr>
          <a:xfrm>
            <a:off x="5184786" y="558570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A122F1B0-D647-984F-BB4F-D1B72A2F8A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428135"/>
              </p:ext>
            </p:extLst>
          </p:nvPr>
        </p:nvGraphicFramePr>
        <p:xfrm>
          <a:off x="2832100" y="3613150"/>
          <a:ext cx="5037138" cy="324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ism 8" r:id="rId6" imgW="9324274" imgH="6005569" progId="Prism8.Document">
                  <p:embed/>
                </p:oleObj>
              </mc:Choice>
              <mc:Fallback>
                <p:oleObj name="Prism 8" r:id="rId6" imgW="9324274" imgH="6005569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32100" y="3613150"/>
                        <a:ext cx="5037138" cy="324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6103B5-5E63-2702-2B8F-E536B25CAA16}"/>
              </a:ext>
            </a:extLst>
          </p:cNvPr>
          <p:cNvSpPr txBox="1"/>
          <p:nvPr/>
        </p:nvSpPr>
        <p:spPr>
          <a:xfrm>
            <a:off x="2761050" y="3548006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5053E-F838-FDF0-30BE-877F133764D1}"/>
              </a:ext>
            </a:extLst>
          </p:cNvPr>
          <p:cNvSpPr txBox="1"/>
          <p:nvPr/>
        </p:nvSpPr>
        <p:spPr>
          <a:xfrm>
            <a:off x="5184786" y="3548006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841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CEDAE-0D5F-E59D-362E-8BBB5E395045}"/>
              </a:ext>
            </a:extLst>
          </p:cNvPr>
          <p:cNvSpPr txBox="1"/>
          <p:nvPr/>
        </p:nvSpPr>
        <p:spPr>
          <a:xfrm>
            <a:off x="0" y="0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Supplementary Figure S5</a:t>
            </a:r>
            <a:endParaRPr lang="ko-KR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E9295207-7628-AA95-1974-711EF6DC4B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332159"/>
              </p:ext>
            </p:extLst>
          </p:nvPr>
        </p:nvGraphicFramePr>
        <p:xfrm>
          <a:off x="1949450" y="430213"/>
          <a:ext cx="6005513" cy="658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rism 8" r:id="rId3" imgW="6005263" imgH="6587938" progId="Prism8.Document">
                  <p:embed/>
                </p:oleObj>
              </mc:Choice>
              <mc:Fallback>
                <p:oleObj name="Prism 8" r:id="rId3" imgW="6005263" imgH="6587938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9450" y="430213"/>
                        <a:ext cx="6005513" cy="658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247E2DE-6E04-6D8F-DDEC-9E8DEFC5A5A7}"/>
              </a:ext>
            </a:extLst>
          </p:cNvPr>
          <p:cNvSpPr txBox="1"/>
          <p:nvPr/>
        </p:nvSpPr>
        <p:spPr>
          <a:xfrm>
            <a:off x="1903701" y="376555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76970-FA77-D26B-D58F-AF25DF3C7732}"/>
              </a:ext>
            </a:extLst>
          </p:cNvPr>
          <p:cNvSpPr txBox="1"/>
          <p:nvPr/>
        </p:nvSpPr>
        <p:spPr>
          <a:xfrm>
            <a:off x="4327437" y="376555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D1070B-3996-D0CB-3DA3-6534490B9443}"/>
              </a:ext>
            </a:extLst>
          </p:cNvPr>
          <p:cNvSpPr txBox="1"/>
          <p:nvPr/>
        </p:nvSpPr>
        <p:spPr>
          <a:xfrm>
            <a:off x="6231138" y="376555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0EFDA3-404F-9F44-26E8-B37A842E128B}"/>
              </a:ext>
            </a:extLst>
          </p:cNvPr>
          <p:cNvSpPr txBox="1"/>
          <p:nvPr/>
        </p:nvSpPr>
        <p:spPr>
          <a:xfrm>
            <a:off x="1903701" y="2323465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32C130-9F02-7E3E-288F-ED040AD97F2A}"/>
              </a:ext>
            </a:extLst>
          </p:cNvPr>
          <p:cNvSpPr txBox="1"/>
          <p:nvPr/>
        </p:nvSpPr>
        <p:spPr>
          <a:xfrm>
            <a:off x="4327437" y="2323465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FAC245-D442-647B-C8B2-875E00383E8A}"/>
              </a:ext>
            </a:extLst>
          </p:cNvPr>
          <p:cNvSpPr txBox="1"/>
          <p:nvPr/>
        </p:nvSpPr>
        <p:spPr>
          <a:xfrm>
            <a:off x="6231138" y="2323465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290808-D07D-71A1-52B4-981FE2C29875}"/>
              </a:ext>
            </a:extLst>
          </p:cNvPr>
          <p:cNvSpPr txBox="1"/>
          <p:nvPr/>
        </p:nvSpPr>
        <p:spPr>
          <a:xfrm>
            <a:off x="1903701" y="4698841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FFD5EF-8000-2DA9-4675-3576BC982E6E}"/>
              </a:ext>
            </a:extLst>
          </p:cNvPr>
          <p:cNvSpPr txBox="1"/>
          <p:nvPr/>
        </p:nvSpPr>
        <p:spPr>
          <a:xfrm>
            <a:off x="4327437" y="4698841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4C8994-1A0B-91AE-25F5-9DE457144AC5}"/>
              </a:ext>
            </a:extLst>
          </p:cNvPr>
          <p:cNvSpPr txBox="1"/>
          <p:nvPr/>
        </p:nvSpPr>
        <p:spPr>
          <a:xfrm>
            <a:off x="6231138" y="4698841"/>
            <a:ext cx="19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9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4F359-ADE5-4635-A815-9724F747ABC8}"/>
              </a:ext>
            </a:extLst>
          </p:cNvPr>
          <p:cNvSpPr txBox="1"/>
          <p:nvPr/>
        </p:nvSpPr>
        <p:spPr>
          <a:xfrm>
            <a:off x="-8815" y="0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S</a:t>
            </a:r>
            <a:r>
              <a:rPr lang="en-US" altLang="ko-K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ko-KR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89C96DC-E968-4EB1-83DC-C5CA81B1FB8D}"/>
              </a:ext>
            </a:extLst>
          </p:cNvPr>
          <p:cNvGrpSpPr>
            <a:grpSpLocks noChangeAspect="1"/>
          </p:cNvGrpSpPr>
          <p:nvPr/>
        </p:nvGrpSpPr>
        <p:grpSpPr>
          <a:xfrm>
            <a:off x="209623" y="1720623"/>
            <a:ext cx="1741800" cy="2448491"/>
            <a:chOff x="267808" y="3144431"/>
            <a:chExt cx="1908943" cy="2683446"/>
          </a:xfrm>
        </p:grpSpPr>
        <p:pic>
          <p:nvPicPr>
            <p:cNvPr id="42" name="그림 41" descr="실내, 녹색, 옅은이(가) 표시된 사진&#10;&#10;자동 생성된 설명">
              <a:extLst>
                <a:ext uri="{FF2B5EF4-FFF2-40B4-BE49-F238E27FC236}">
                  <a16:creationId xmlns:a16="http://schemas.microsoft.com/office/drawing/2014/main" id="{A578B2D8-B50B-4E1F-B288-202EAB6A3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400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1" t="15885" r="16042" b="36966"/>
            <a:stretch/>
          </p:blipFill>
          <p:spPr>
            <a:xfrm>
              <a:off x="650445" y="4765689"/>
              <a:ext cx="1526306" cy="1062188"/>
            </a:xfrm>
            <a:prstGeom prst="rect">
              <a:avLst/>
            </a:prstGeom>
          </p:spPr>
        </p:pic>
        <p:pic>
          <p:nvPicPr>
            <p:cNvPr id="43" name="그림 42" descr="텍스트, 자연이(가) 표시된 사진&#10;&#10;자동 생성된 설명">
              <a:extLst>
                <a:ext uri="{FF2B5EF4-FFF2-40B4-BE49-F238E27FC236}">
                  <a16:creationId xmlns:a16="http://schemas.microsoft.com/office/drawing/2014/main" id="{1F29E77E-210B-4DDE-A217-943A8E56D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1000"/>
                      </a14:imgEffect>
                      <a14:imgEffect>
                        <a14:brightnessContrast bright="24000" contras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7" t="17628" r="17227" b="35223"/>
            <a:stretch/>
          </p:blipFill>
          <p:spPr>
            <a:xfrm>
              <a:off x="650445" y="3549720"/>
              <a:ext cx="1526305" cy="1062191"/>
            </a:xfrm>
            <a:prstGeom prst="rect">
              <a:avLst/>
            </a:prstGeom>
          </p:spPr>
        </p:pic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D29BD2CE-B308-4183-800E-557858E9813C}"/>
                </a:ext>
              </a:extLst>
            </p:cNvPr>
            <p:cNvCxnSpPr/>
            <p:nvPr/>
          </p:nvCxnSpPr>
          <p:spPr>
            <a:xfrm>
              <a:off x="1686133" y="5766745"/>
              <a:ext cx="408187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639E1E9-4E7B-4E00-804E-238A027A9DA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7808" y="3144431"/>
              <a:ext cx="198871" cy="505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2A240CD-68D2-4705-967F-1A94FE33D13B}"/>
                </a:ext>
              </a:extLst>
            </p:cNvPr>
            <p:cNvSpPr txBox="1"/>
            <p:nvPr/>
          </p:nvSpPr>
          <p:spPr>
            <a:xfrm>
              <a:off x="603457" y="4752470"/>
              <a:ext cx="6030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GPR35</a:t>
              </a:r>
              <a:endParaRPr lang="ko-KR" altLang="en-US" sz="1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B1311B0-3603-46C7-A039-94A24DCB17D9}"/>
              </a:ext>
            </a:extLst>
          </p:cNvPr>
          <p:cNvGrpSpPr/>
          <p:nvPr/>
        </p:nvGrpSpPr>
        <p:grpSpPr>
          <a:xfrm>
            <a:off x="2504884" y="1720623"/>
            <a:ext cx="3472054" cy="2808515"/>
            <a:chOff x="2329394" y="3362612"/>
            <a:chExt cx="3472054" cy="2808515"/>
          </a:xfrm>
        </p:grpSpPr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AA019F07-C934-4E92-9F62-772A17844E42}"/>
                </a:ext>
              </a:extLst>
            </p:cNvPr>
            <p:cNvGrpSpPr/>
            <p:nvPr/>
          </p:nvGrpSpPr>
          <p:grpSpPr>
            <a:xfrm>
              <a:off x="2685618" y="3508360"/>
              <a:ext cx="1292915" cy="2277053"/>
              <a:chOff x="715660" y="3197668"/>
              <a:chExt cx="1884356" cy="3318685"/>
            </a:xfrm>
          </p:grpSpPr>
          <p:grpSp>
            <p:nvGrpSpPr>
              <p:cNvPr id="48" name="그룹 47">
                <a:extLst>
                  <a:ext uri="{FF2B5EF4-FFF2-40B4-BE49-F238E27FC236}">
                    <a16:creationId xmlns:a16="http://schemas.microsoft.com/office/drawing/2014/main" id="{54FADBFC-8C54-44FE-92D1-F6FDD9D4FEAB}"/>
                  </a:ext>
                </a:extLst>
              </p:cNvPr>
              <p:cNvGrpSpPr/>
              <p:nvPr/>
            </p:nvGrpSpPr>
            <p:grpSpPr>
              <a:xfrm>
                <a:off x="715660" y="3197668"/>
                <a:ext cx="1884356" cy="1682978"/>
                <a:chOff x="612040" y="3292887"/>
                <a:chExt cx="1884356" cy="1682978"/>
              </a:xfrm>
            </p:grpSpPr>
            <p:grpSp>
              <p:nvGrpSpPr>
                <p:cNvPr id="54" name="그룹 53">
                  <a:extLst>
                    <a:ext uri="{FF2B5EF4-FFF2-40B4-BE49-F238E27FC236}">
                      <a16:creationId xmlns:a16="http://schemas.microsoft.com/office/drawing/2014/main" id="{CB2159AD-8B66-4426-9D1C-C8250F3537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12040" y="3628678"/>
                  <a:ext cx="1884356" cy="1347187"/>
                  <a:chOff x="4352568" y="430147"/>
                  <a:chExt cx="3391735" cy="2424859"/>
                </a:xfrm>
              </p:grpSpPr>
              <p:pic>
                <p:nvPicPr>
                  <p:cNvPr id="56" name="그림 55">
                    <a:extLst>
                      <a:ext uri="{FF2B5EF4-FFF2-40B4-BE49-F238E27FC236}">
                        <a16:creationId xmlns:a16="http://schemas.microsoft.com/office/drawing/2014/main" id="{54552760-24C2-4EB1-B035-537364EF49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harpenSoften amount="46000"/>
                            </a14:imgEffect>
                            <a14:imgEffect>
                              <a14:brightnessContrast bright="44000" contrast="82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537" t="5059" r="-166" b="8587"/>
                  <a:stretch/>
                </p:blipFill>
                <p:spPr>
                  <a:xfrm>
                    <a:off x="4352568" y="430147"/>
                    <a:ext cx="3391735" cy="2424859"/>
                  </a:xfrm>
                  <a:prstGeom prst="rect">
                    <a:avLst/>
                  </a:prstGeom>
                </p:spPr>
              </p:pic>
              <p:cxnSp>
                <p:nvCxnSpPr>
                  <p:cNvPr id="57" name="직선 연결선 56">
                    <a:extLst>
                      <a:ext uri="{FF2B5EF4-FFF2-40B4-BE49-F238E27FC236}">
                        <a16:creationId xmlns:a16="http://schemas.microsoft.com/office/drawing/2014/main" id="{5CBDF772-BF06-4A7C-B9D5-3159E85E756B}"/>
                      </a:ext>
                    </a:extLst>
                  </p:cNvPr>
                  <p:cNvCxnSpPr/>
                  <p:nvPr/>
                </p:nvCxnSpPr>
                <p:spPr>
                  <a:xfrm>
                    <a:off x="7521659" y="2785039"/>
                    <a:ext cx="112675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91FDDBF-1EAD-49A8-9422-460B74F42CCB}"/>
                    </a:ext>
                  </a:extLst>
                </p:cNvPr>
                <p:cNvSpPr txBox="1"/>
                <p:nvPr/>
              </p:nvSpPr>
              <p:spPr>
                <a:xfrm>
                  <a:off x="1189348" y="3292887"/>
                  <a:ext cx="638276" cy="383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108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IL-4</a:t>
                  </a:r>
                  <a:endParaRPr lang="ko-KR" altLang="en-US" sz="1108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그룹 48">
                <a:extLst>
                  <a:ext uri="{FF2B5EF4-FFF2-40B4-BE49-F238E27FC236}">
                    <a16:creationId xmlns:a16="http://schemas.microsoft.com/office/drawing/2014/main" id="{EB132BAB-17CE-4EE5-B7E3-CE7B5FF01647}"/>
                  </a:ext>
                </a:extLst>
              </p:cNvPr>
              <p:cNvGrpSpPr/>
              <p:nvPr/>
            </p:nvGrpSpPr>
            <p:grpSpPr>
              <a:xfrm>
                <a:off x="715660" y="4833375"/>
                <a:ext cx="1884355" cy="1682978"/>
                <a:chOff x="576372" y="5144014"/>
                <a:chExt cx="1884355" cy="1682978"/>
              </a:xfrm>
            </p:grpSpPr>
            <p:grpSp>
              <p:nvGrpSpPr>
                <p:cNvPr id="50" name="그룹 49">
                  <a:extLst>
                    <a:ext uri="{FF2B5EF4-FFF2-40B4-BE49-F238E27FC236}">
                      <a16:creationId xmlns:a16="http://schemas.microsoft.com/office/drawing/2014/main" id="{E70E5AC2-19E3-42B4-BC84-1125620E38F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6372" y="5479805"/>
                  <a:ext cx="1884355" cy="1347187"/>
                  <a:chOff x="8664799" y="430146"/>
                  <a:chExt cx="3391734" cy="2424859"/>
                </a:xfrm>
              </p:grpSpPr>
              <p:pic>
                <p:nvPicPr>
                  <p:cNvPr id="52" name="그림 51" descr="밤하늘, 군중이(가) 표시된 사진&#10;&#10;자동 생성된 설명">
                    <a:extLst>
                      <a:ext uri="{FF2B5EF4-FFF2-40B4-BE49-F238E27FC236}">
                        <a16:creationId xmlns:a16="http://schemas.microsoft.com/office/drawing/2014/main" id="{63A0735D-3439-4797-B13E-CB48D31CD5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sharpenSoften amount="10000"/>
                            </a14:imgEffect>
                            <a14:imgEffect>
                              <a14:brightnessContrast bright="45000" contrast="7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53" t="9065" r="-282" b="4580"/>
                  <a:stretch/>
                </p:blipFill>
                <p:spPr>
                  <a:xfrm>
                    <a:off x="8664799" y="430146"/>
                    <a:ext cx="3391734" cy="2424859"/>
                  </a:xfrm>
                  <a:prstGeom prst="rect">
                    <a:avLst/>
                  </a:prstGeom>
                </p:spPr>
              </p:pic>
              <p:cxnSp>
                <p:nvCxnSpPr>
                  <p:cNvPr id="53" name="직선 연결선 52">
                    <a:extLst>
                      <a:ext uri="{FF2B5EF4-FFF2-40B4-BE49-F238E27FC236}">
                        <a16:creationId xmlns:a16="http://schemas.microsoft.com/office/drawing/2014/main" id="{A8B0BC01-AD81-4A5B-A382-A21E00804704}"/>
                      </a:ext>
                    </a:extLst>
                  </p:cNvPr>
                  <p:cNvCxnSpPr/>
                  <p:nvPr/>
                </p:nvCxnSpPr>
                <p:spPr>
                  <a:xfrm>
                    <a:off x="11808911" y="2785038"/>
                    <a:ext cx="112675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227C17E-E6FC-414C-8BE9-F60C74AD45E3}"/>
                    </a:ext>
                  </a:extLst>
                </p:cNvPr>
                <p:cNvSpPr txBox="1"/>
                <p:nvPr/>
              </p:nvSpPr>
              <p:spPr>
                <a:xfrm>
                  <a:off x="936577" y="5144014"/>
                  <a:ext cx="1163943" cy="383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108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IL-4 + PA</a:t>
                  </a:r>
                  <a:endParaRPr lang="ko-KR" altLang="en-US" sz="1108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838F7A9-28F1-4EC4-80C2-9F1E433FE3A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329394" y="3362612"/>
              <a:ext cx="198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59" name="개체 58">
              <a:extLst>
                <a:ext uri="{FF2B5EF4-FFF2-40B4-BE49-F238E27FC236}">
                  <a16:creationId xmlns:a16="http://schemas.microsoft.com/office/drawing/2014/main" id="{82127411-E439-4CD5-900B-4E7FE3B0343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5787592"/>
                </p:ext>
              </p:extLst>
            </p:nvPr>
          </p:nvGraphicFramePr>
          <p:xfrm>
            <a:off x="4156798" y="3419989"/>
            <a:ext cx="1644650" cy="2751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Prism 8" r:id="rId11" imgW="2006316" imgH="3354115" progId="Prism8.Document">
                    <p:embed/>
                  </p:oleObj>
                </mc:Choice>
                <mc:Fallback>
                  <p:oleObj name="Prism 8" r:id="rId11" imgW="2006316" imgH="3354115" progId="Prism8.Document">
                    <p:embed/>
                    <p:pic>
                      <p:nvPicPr>
                        <p:cNvPr id="59" name="개체 58">
                          <a:extLst>
                            <a:ext uri="{FF2B5EF4-FFF2-40B4-BE49-F238E27FC236}">
                              <a16:creationId xmlns:a16="http://schemas.microsoft.com/office/drawing/2014/main" id="{82127411-E439-4CD5-900B-4E7FE3B0343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156798" y="3419989"/>
                          <a:ext cx="1644650" cy="2751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75A0C9A6-E5B3-45C5-87AF-A39260CA3100}"/>
              </a:ext>
            </a:extLst>
          </p:cNvPr>
          <p:cNvGrpSpPr/>
          <p:nvPr/>
        </p:nvGrpSpPr>
        <p:grpSpPr>
          <a:xfrm>
            <a:off x="6533448" y="1856989"/>
            <a:ext cx="1276265" cy="2238974"/>
            <a:chOff x="6742759" y="3194769"/>
            <a:chExt cx="1893375" cy="3321584"/>
          </a:xfrm>
        </p:grpSpPr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82212AFF-E8EB-465D-A5EC-41F0BDD84E8F}"/>
                </a:ext>
              </a:extLst>
            </p:cNvPr>
            <p:cNvGrpSpPr/>
            <p:nvPr/>
          </p:nvGrpSpPr>
          <p:grpSpPr>
            <a:xfrm>
              <a:off x="6742759" y="3194769"/>
              <a:ext cx="1884356" cy="1684997"/>
              <a:chOff x="6958520" y="3267237"/>
              <a:chExt cx="1884356" cy="1684997"/>
            </a:xfrm>
          </p:grpSpPr>
          <p:grpSp>
            <p:nvGrpSpPr>
              <p:cNvPr id="67" name="그룹 66">
                <a:extLst>
                  <a:ext uri="{FF2B5EF4-FFF2-40B4-BE49-F238E27FC236}">
                    <a16:creationId xmlns:a16="http://schemas.microsoft.com/office/drawing/2014/main" id="{5A9E9390-81F1-4712-818C-AF124F93BD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58520" y="3605047"/>
                <a:ext cx="1884356" cy="1347187"/>
                <a:chOff x="8111836" y="3333406"/>
                <a:chExt cx="3391735" cy="2424859"/>
              </a:xfrm>
            </p:grpSpPr>
            <p:pic>
              <p:nvPicPr>
                <p:cNvPr id="69" name="그림 68" descr="나무, 식물, 밤하늘이(가) 표시된 사진&#10;&#10;자동 생성된 설명">
                  <a:extLst>
                    <a:ext uri="{FF2B5EF4-FFF2-40B4-BE49-F238E27FC236}">
                      <a16:creationId xmlns:a16="http://schemas.microsoft.com/office/drawing/2014/main" id="{D852BA21-AACD-4AEA-8BAE-26D6CAA2D8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hq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harpenSoften amount="31000"/>
                          </a14:imgEffect>
                          <a14:imgEffect>
                            <a14:brightnessContrast bright="55000" contrast="8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0" t="423" r="1733" b="13224"/>
                <a:stretch/>
              </p:blipFill>
              <p:spPr>
                <a:xfrm>
                  <a:off x="8111836" y="3333406"/>
                  <a:ext cx="3391735" cy="2424859"/>
                </a:xfrm>
                <a:prstGeom prst="rect">
                  <a:avLst/>
                </a:prstGeom>
              </p:spPr>
            </p:pic>
            <p:cxnSp>
              <p:nvCxnSpPr>
                <p:cNvPr id="70" name="직선 연결선 69">
                  <a:extLst>
                    <a:ext uri="{FF2B5EF4-FFF2-40B4-BE49-F238E27FC236}">
                      <a16:creationId xmlns:a16="http://schemas.microsoft.com/office/drawing/2014/main" id="{01B95C07-A989-4E9F-8B14-684F02F071BD}"/>
                    </a:ext>
                  </a:extLst>
                </p:cNvPr>
                <p:cNvCxnSpPr/>
                <p:nvPr/>
              </p:nvCxnSpPr>
              <p:spPr>
                <a:xfrm>
                  <a:off x="11273043" y="5629411"/>
                  <a:ext cx="112675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A1A0A45-0F3B-4F66-B939-AAD7D2323BEB}"/>
                  </a:ext>
                </a:extLst>
              </p:cNvPr>
              <p:cNvSpPr txBox="1"/>
              <p:nvPr/>
            </p:nvSpPr>
            <p:spPr>
              <a:xfrm>
                <a:off x="7535253" y="3267237"/>
                <a:ext cx="766224" cy="389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8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IL-13</a:t>
                </a:r>
                <a:endParaRPr lang="ko-KR" altLang="en-US" sz="1108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9203926B-A0E2-44BA-BC74-CBD2D5C4C3F8}"/>
                </a:ext>
              </a:extLst>
            </p:cNvPr>
            <p:cNvGrpSpPr/>
            <p:nvPr/>
          </p:nvGrpSpPr>
          <p:grpSpPr>
            <a:xfrm>
              <a:off x="6751780" y="4838042"/>
              <a:ext cx="1884354" cy="1678311"/>
              <a:chOff x="6910985" y="5094162"/>
              <a:chExt cx="1884354" cy="1678311"/>
            </a:xfrm>
          </p:grpSpPr>
          <p:grpSp>
            <p:nvGrpSpPr>
              <p:cNvPr id="63" name="그룹 62">
                <a:extLst>
                  <a:ext uri="{FF2B5EF4-FFF2-40B4-BE49-F238E27FC236}">
                    <a16:creationId xmlns:a16="http://schemas.microsoft.com/office/drawing/2014/main" id="{F1051A05-11EE-41CA-9015-D3B395ACACF2}"/>
                  </a:ext>
                </a:extLst>
              </p:cNvPr>
              <p:cNvGrpSpPr/>
              <p:nvPr/>
            </p:nvGrpSpPr>
            <p:grpSpPr>
              <a:xfrm>
                <a:off x="6910985" y="5425286"/>
                <a:ext cx="1884354" cy="1347187"/>
                <a:chOff x="8740740" y="3534485"/>
                <a:chExt cx="4194580" cy="2998841"/>
              </a:xfrm>
            </p:grpSpPr>
            <p:pic>
              <p:nvPicPr>
                <p:cNvPr id="65" name="그림 64" descr="밤하늘이(가) 표시된 사진&#10;&#10;자동 생성된 설명">
                  <a:extLst>
                    <a:ext uri="{FF2B5EF4-FFF2-40B4-BE49-F238E27FC236}">
                      <a16:creationId xmlns:a16="http://schemas.microsoft.com/office/drawing/2014/main" id="{3BA6A905-00BD-4207-930C-F6DDB8D77E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hq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bright="54000" contrast="8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67" t="3115" r="579" b="10151"/>
                <a:stretch/>
              </p:blipFill>
              <p:spPr>
                <a:xfrm>
                  <a:off x="8740740" y="3534485"/>
                  <a:ext cx="4194580" cy="2998841"/>
                </a:xfrm>
                <a:prstGeom prst="rect">
                  <a:avLst/>
                </a:prstGeom>
              </p:spPr>
            </p:pic>
            <p:cxnSp>
              <p:nvCxnSpPr>
                <p:cNvPr id="66" name="직선 연결선 65">
                  <a:extLst>
                    <a:ext uri="{FF2B5EF4-FFF2-40B4-BE49-F238E27FC236}">
                      <a16:creationId xmlns:a16="http://schemas.microsoft.com/office/drawing/2014/main" id="{8FE293E4-8615-4FEC-8DFB-62C5251B0175}"/>
                    </a:ext>
                  </a:extLst>
                </p:cNvPr>
                <p:cNvCxnSpPr/>
                <p:nvPr/>
              </p:nvCxnSpPr>
              <p:spPr>
                <a:xfrm>
                  <a:off x="12638830" y="6373973"/>
                  <a:ext cx="13934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6EDD3A7-A225-4F82-85DA-93BF9E09EFCB}"/>
                  </a:ext>
                </a:extLst>
              </p:cNvPr>
              <p:cNvSpPr txBox="1"/>
              <p:nvPr/>
            </p:nvSpPr>
            <p:spPr>
              <a:xfrm>
                <a:off x="7047710" y="5094162"/>
                <a:ext cx="1592864" cy="389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8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IL-13 + PA</a:t>
                </a:r>
                <a:endParaRPr lang="ko-KR" altLang="en-US" sz="1108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A5738370-C51F-40EC-9F0C-FDD56AD5D8C7}"/>
              </a:ext>
            </a:extLst>
          </p:cNvPr>
          <p:cNvSpPr txBox="1">
            <a:spLocks noChangeAspect="1"/>
          </p:cNvSpPr>
          <p:nvPr/>
        </p:nvSpPr>
        <p:spPr>
          <a:xfrm>
            <a:off x="6205097" y="1726569"/>
            <a:ext cx="198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2" name="개체 71">
            <a:extLst>
              <a:ext uri="{FF2B5EF4-FFF2-40B4-BE49-F238E27FC236}">
                <a16:creationId xmlns:a16="http://schemas.microsoft.com/office/drawing/2014/main" id="{56A1F580-43A9-4363-A517-C9D5644176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277592"/>
              </p:ext>
            </p:extLst>
          </p:nvPr>
        </p:nvGraphicFramePr>
        <p:xfrm>
          <a:off x="7956550" y="1776413"/>
          <a:ext cx="1778000" cy="288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rism 8" r:id="rId17" imgW="2032246" imgH="3305494" progId="Prism8.Document">
                  <p:embed/>
                </p:oleObj>
              </mc:Choice>
              <mc:Fallback>
                <p:oleObj name="Prism 8" r:id="rId17" imgW="2032246" imgH="3305494" progId="Prism8.Document">
                  <p:embed/>
                  <p:pic>
                    <p:nvPicPr>
                      <p:cNvPr id="72" name="개체 71">
                        <a:extLst>
                          <a:ext uri="{FF2B5EF4-FFF2-40B4-BE49-F238E27FC236}">
                            <a16:creationId xmlns:a16="http://schemas.microsoft.com/office/drawing/2014/main" id="{56A1F580-43A9-4363-A517-C9D5644176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956550" y="1776413"/>
                        <a:ext cx="1778000" cy="288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569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id="{75ED1960-3C26-57DB-8050-742CC8E6DB14}"/>
              </a:ext>
            </a:extLst>
          </p:cNvPr>
          <p:cNvGrpSpPr/>
          <p:nvPr/>
        </p:nvGrpSpPr>
        <p:grpSpPr>
          <a:xfrm flipH="1">
            <a:off x="6146322" y="2859206"/>
            <a:ext cx="2318500" cy="1262418"/>
            <a:chOff x="6146322" y="2859206"/>
            <a:chExt cx="2318500" cy="1262418"/>
          </a:xfrm>
        </p:grpSpPr>
        <p:pic>
          <p:nvPicPr>
            <p:cNvPr id="21" name="그림 20" descr="어두운이(가) 표시된 사진&#10;&#10;자동 생성된 설명">
              <a:extLst>
                <a:ext uri="{FF2B5EF4-FFF2-40B4-BE49-F238E27FC236}">
                  <a16:creationId xmlns:a16="http://schemas.microsoft.com/office/drawing/2014/main" id="{7FDB3F85-9932-29A7-BD22-1A19EAD0C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brightnessContrast bright="-3000" contras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0" t="37082"/>
            <a:stretch/>
          </p:blipFill>
          <p:spPr>
            <a:xfrm>
              <a:off x="6146322" y="2859338"/>
              <a:ext cx="2318500" cy="1242551"/>
            </a:xfrm>
            <a:prstGeom prst="rect">
              <a:avLst/>
            </a:prstGeom>
          </p:spPr>
        </p:pic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FB5BA6BC-B021-D943-90F7-BF0193CC7BA0}"/>
                </a:ext>
              </a:extLst>
            </p:cNvPr>
            <p:cNvSpPr/>
            <p:nvPr/>
          </p:nvSpPr>
          <p:spPr>
            <a:xfrm>
              <a:off x="6674163" y="2859206"/>
              <a:ext cx="1327245" cy="1262418"/>
            </a:xfrm>
            <a:custGeom>
              <a:avLst/>
              <a:gdLst>
                <a:gd name="connsiteX0" fmla="*/ 0 w 1327245"/>
                <a:gd name="connsiteY0" fmla="*/ 0 h 1262418"/>
                <a:gd name="connsiteX1" fmla="*/ 34120 w 1327245"/>
                <a:gd name="connsiteY1" fmla="*/ 37531 h 1262418"/>
                <a:gd name="connsiteX2" fmla="*/ 58003 w 1327245"/>
                <a:gd name="connsiteY2" fmla="*/ 58003 h 1262418"/>
                <a:gd name="connsiteX3" fmla="*/ 71651 w 1327245"/>
                <a:gd name="connsiteY3" fmla="*/ 71651 h 1262418"/>
                <a:gd name="connsiteX4" fmla="*/ 92123 w 1327245"/>
                <a:gd name="connsiteY4" fmla="*/ 88710 h 1262418"/>
                <a:gd name="connsiteX5" fmla="*/ 102359 w 1327245"/>
                <a:gd name="connsiteY5" fmla="*/ 98946 h 1262418"/>
                <a:gd name="connsiteX6" fmla="*/ 129654 w 1327245"/>
                <a:gd name="connsiteY6" fmla="*/ 112594 h 1262418"/>
                <a:gd name="connsiteX7" fmla="*/ 150126 w 1327245"/>
                <a:gd name="connsiteY7" fmla="*/ 126242 h 1262418"/>
                <a:gd name="connsiteX8" fmla="*/ 170597 w 1327245"/>
                <a:gd name="connsiteY8" fmla="*/ 133066 h 1262418"/>
                <a:gd name="connsiteX9" fmla="*/ 204717 w 1327245"/>
                <a:gd name="connsiteY9" fmla="*/ 139890 h 1262418"/>
                <a:gd name="connsiteX10" fmla="*/ 388961 w 1327245"/>
                <a:gd name="connsiteY10" fmla="*/ 143301 h 1262418"/>
                <a:gd name="connsiteX11" fmla="*/ 395785 w 1327245"/>
                <a:gd name="connsiteY11" fmla="*/ 228600 h 1262418"/>
                <a:gd name="connsiteX12" fmla="*/ 402609 w 1327245"/>
                <a:gd name="connsiteY12" fmla="*/ 324134 h 1262418"/>
                <a:gd name="connsiteX13" fmla="*/ 409433 w 1327245"/>
                <a:gd name="connsiteY13" fmla="*/ 341194 h 1262418"/>
                <a:gd name="connsiteX14" fmla="*/ 412845 w 1327245"/>
                <a:gd name="connsiteY14" fmla="*/ 371901 h 1262418"/>
                <a:gd name="connsiteX15" fmla="*/ 426493 w 1327245"/>
                <a:gd name="connsiteY15" fmla="*/ 399197 h 1262418"/>
                <a:gd name="connsiteX16" fmla="*/ 446964 w 1327245"/>
                <a:gd name="connsiteY16" fmla="*/ 429904 h 1262418"/>
                <a:gd name="connsiteX17" fmla="*/ 464024 w 1327245"/>
                <a:gd name="connsiteY17" fmla="*/ 446964 h 1262418"/>
                <a:gd name="connsiteX18" fmla="*/ 477672 w 1327245"/>
                <a:gd name="connsiteY18" fmla="*/ 470848 h 1262418"/>
                <a:gd name="connsiteX19" fmla="*/ 494732 w 1327245"/>
                <a:gd name="connsiteY19" fmla="*/ 494731 h 1262418"/>
                <a:gd name="connsiteX20" fmla="*/ 508379 w 1327245"/>
                <a:gd name="connsiteY20" fmla="*/ 522027 h 1262418"/>
                <a:gd name="connsiteX21" fmla="*/ 532263 w 1327245"/>
                <a:gd name="connsiteY21" fmla="*/ 549322 h 1262418"/>
                <a:gd name="connsiteX22" fmla="*/ 545911 w 1327245"/>
                <a:gd name="connsiteY22" fmla="*/ 562970 h 1262418"/>
                <a:gd name="connsiteX23" fmla="*/ 569794 w 1327245"/>
                <a:gd name="connsiteY23" fmla="*/ 600501 h 1262418"/>
                <a:gd name="connsiteX24" fmla="*/ 580030 w 1327245"/>
                <a:gd name="connsiteY24" fmla="*/ 610737 h 1262418"/>
                <a:gd name="connsiteX25" fmla="*/ 586854 w 1327245"/>
                <a:gd name="connsiteY25" fmla="*/ 624385 h 1262418"/>
                <a:gd name="connsiteX26" fmla="*/ 624385 w 1327245"/>
                <a:gd name="connsiteY26" fmla="*/ 661916 h 1262418"/>
                <a:gd name="connsiteX27" fmla="*/ 641445 w 1327245"/>
                <a:gd name="connsiteY27" fmla="*/ 678976 h 1262418"/>
                <a:gd name="connsiteX28" fmla="*/ 661917 w 1327245"/>
                <a:gd name="connsiteY28" fmla="*/ 713095 h 1262418"/>
                <a:gd name="connsiteX29" fmla="*/ 668741 w 1327245"/>
                <a:gd name="connsiteY29" fmla="*/ 726743 h 1262418"/>
                <a:gd name="connsiteX30" fmla="*/ 678976 w 1327245"/>
                <a:gd name="connsiteY30" fmla="*/ 733567 h 1262418"/>
                <a:gd name="connsiteX31" fmla="*/ 696036 w 1327245"/>
                <a:gd name="connsiteY31" fmla="*/ 750627 h 1262418"/>
                <a:gd name="connsiteX32" fmla="*/ 716508 w 1327245"/>
                <a:gd name="connsiteY32" fmla="*/ 774510 h 1262418"/>
                <a:gd name="connsiteX33" fmla="*/ 726744 w 1327245"/>
                <a:gd name="connsiteY33" fmla="*/ 777922 h 1262418"/>
                <a:gd name="connsiteX34" fmla="*/ 754039 w 1327245"/>
                <a:gd name="connsiteY34" fmla="*/ 794982 h 1262418"/>
                <a:gd name="connsiteX35" fmla="*/ 764275 w 1327245"/>
                <a:gd name="connsiteY35" fmla="*/ 798394 h 1262418"/>
                <a:gd name="connsiteX36" fmla="*/ 781335 w 1327245"/>
                <a:gd name="connsiteY36" fmla="*/ 808630 h 1262418"/>
                <a:gd name="connsiteX37" fmla="*/ 822278 w 1327245"/>
                <a:gd name="connsiteY37" fmla="*/ 822278 h 1262418"/>
                <a:gd name="connsiteX38" fmla="*/ 839338 w 1327245"/>
                <a:gd name="connsiteY38" fmla="*/ 832513 h 1262418"/>
                <a:gd name="connsiteX39" fmla="*/ 852985 w 1327245"/>
                <a:gd name="connsiteY39" fmla="*/ 835925 h 1262418"/>
                <a:gd name="connsiteX40" fmla="*/ 904164 w 1327245"/>
                <a:gd name="connsiteY40" fmla="*/ 846161 h 1262418"/>
                <a:gd name="connsiteX41" fmla="*/ 917812 w 1327245"/>
                <a:gd name="connsiteY41" fmla="*/ 852985 h 1262418"/>
                <a:gd name="connsiteX42" fmla="*/ 1003111 w 1327245"/>
                <a:gd name="connsiteY42" fmla="*/ 859809 h 1262418"/>
                <a:gd name="connsiteX43" fmla="*/ 1026994 w 1327245"/>
                <a:gd name="connsiteY43" fmla="*/ 863221 h 1262418"/>
                <a:gd name="connsiteX44" fmla="*/ 1054290 w 1327245"/>
                <a:gd name="connsiteY44" fmla="*/ 873457 h 1262418"/>
                <a:gd name="connsiteX45" fmla="*/ 1095233 w 1327245"/>
                <a:gd name="connsiteY45" fmla="*/ 893928 h 1262418"/>
                <a:gd name="connsiteX46" fmla="*/ 1122529 w 1327245"/>
                <a:gd name="connsiteY46" fmla="*/ 914400 h 1262418"/>
                <a:gd name="connsiteX47" fmla="*/ 1132764 w 1327245"/>
                <a:gd name="connsiteY47" fmla="*/ 928048 h 1262418"/>
                <a:gd name="connsiteX48" fmla="*/ 1170296 w 1327245"/>
                <a:gd name="connsiteY48" fmla="*/ 962167 h 1262418"/>
                <a:gd name="connsiteX49" fmla="*/ 1187356 w 1327245"/>
                <a:gd name="connsiteY49" fmla="*/ 989463 h 1262418"/>
                <a:gd name="connsiteX50" fmla="*/ 1197591 w 1327245"/>
                <a:gd name="connsiteY50" fmla="*/ 999698 h 1262418"/>
                <a:gd name="connsiteX51" fmla="*/ 1214651 w 1327245"/>
                <a:gd name="connsiteY51" fmla="*/ 1033818 h 1262418"/>
                <a:gd name="connsiteX52" fmla="*/ 1224887 w 1327245"/>
                <a:gd name="connsiteY52" fmla="*/ 1061113 h 1262418"/>
                <a:gd name="connsiteX53" fmla="*/ 1231711 w 1327245"/>
                <a:gd name="connsiteY53" fmla="*/ 1112293 h 1262418"/>
                <a:gd name="connsiteX54" fmla="*/ 1245359 w 1327245"/>
                <a:gd name="connsiteY54" fmla="*/ 1146412 h 1262418"/>
                <a:gd name="connsiteX55" fmla="*/ 1248770 w 1327245"/>
                <a:gd name="connsiteY55" fmla="*/ 1156648 h 1262418"/>
                <a:gd name="connsiteX56" fmla="*/ 1255594 w 1327245"/>
                <a:gd name="connsiteY56" fmla="*/ 1170295 h 1262418"/>
                <a:gd name="connsiteX57" fmla="*/ 1272654 w 1327245"/>
                <a:gd name="connsiteY57" fmla="*/ 1204415 h 1262418"/>
                <a:gd name="connsiteX58" fmla="*/ 1279478 w 1327245"/>
                <a:gd name="connsiteY58" fmla="*/ 1214651 h 1262418"/>
                <a:gd name="connsiteX59" fmla="*/ 1289714 w 1327245"/>
                <a:gd name="connsiteY59" fmla="*/ 1221475 h 1262418"/>
                <a:gd name="connsiteX60" fmla="*/ 1327245 w 1327245"/>
                <a:gd name="connsiteY60" fmla="*/ 1262418 h 126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27245" h="1262418">
                  <a:moveTo>
                    <a:pt x="0" y="0"/>
                  </a:moveTo>
                  <a:cubicBezTo>
                    <a:pt x="42411" y="33928"/>
                    <a:pt x="-10966" y="-11313"/>
                    <a:pt x="34120" y="37531"/>
                  </a:cubicBezTo>
                  <a:cubicBezTo>
                    <a:pt x="41232" y="45236"/>
                    <a:pt x="50244" y="50950"/>
                    <a:pt x="58003" y="58003"/>
                  </a:cubicBezTo>
                  <a:cubicBezTo>
                    <a:pt x="62764" y="62331"/>
                    <a:pt x="66869" y="67347"/>
                    <a:pt x="71651" y="71651"/>
                  </a:cubicBezTo>
                  <a:cubicBezTo>
                    <a:pt x="78254" y="77593"/>
                    <a:pt x="85484" y="82809"/>
                    <a:pt x="92123" y="88710"/>
                  </a:cubicBezTo>
                  <a:cubicBezTo>
                    <a:pt x="95730" y="91916"/>
                    <a:pt x="98499" y="96051"/>
                    <a:pt x="102359" y="98946"/>
                  </a:cubicBezTo>
                  <a:cubicBezTo>
                    <a:pt x="141788" y="128519"/>
                    <a:pt x="102667" y="97601"/>
                    <a:pt x="129654" y="112594"/>
                  </a:cubicBezTo>
                  <a:cubicBezTo>
                    <a:pt x="136823" y="116577"/>
                    <a:pt x="142790" y="122574"/>
                    <a:pt x="150126" y="126242"/>
                  </a:cubicBezTo>
                  <a:cubicBezTo>
                    <a:pt x="156559" y="129459"/>
                    <a:pt x="163708" y="130999"/>
                    <a:pt x="170597" y="133066"/>
                  </a:cubicBezTo>
                  <a:cubicBezTo>
                    <a:pt x="178633" y="135477"/>
                    <a:pt x="197801" y="139659"/>
                    <a:pt x="204717" y="139890"/>
                  </a:cubicBezTo>
                  <a:cubicBezTo>
                    <a:pt x="266108" y="141936"/>
                    <a:pt x="327546" y="142164"/>
                    <a:pt x="388961" y="143301"/>
                  </a:cubicBezTo>
                  <a:cubicBezTo>
                    <a:pt x="405152" y="208065"/>
                    <a:pt x="406678" y="179582"/>
                    <a:pt x="395785" y="228600"/>
                  </a:cubicBezTo>
                  <a:cubicBezTo>
                    <a:pt x="396015" y="233432"/>
                    <a:pt x="397014" y="301755"/>
                    <a:pt x="402609" y="324134"/>
                  </a:cubicBezTo>
                  <a:cubicBezTo>
                    <a:pt x="404094" y="330076"/>
                    <a:pt x="407158" y="335507"/>
                    <a:pt x="409433" y="341194"/>
                  </a:cubicBezTo>
                  <a:cubicBezTo>
                    <a:pt x="410570" y="351430"/>
                    <a:pt x="409939" y="362021"/>
                    <a:pt x="412845" y="371901"/>
                  </a:cubicBezTo>
                  <a:cubicBezTo>
                    <a:pt x="415715" y="381660"/>
                    <a:pt x="421259" y="390474"/>
                    <a:pt x="426493" y="399197"/>
                  </a:cubicBezTo>
                  <a:cubicBezTo>
                    <a:pt x="433278" y="410505"/>
                    <a:pt x="438218" y="420064"/>
                    <a:pt x="446964" y="429904"/>
                  </a:cubicBezTo>
                  <a:cubicBezTo>
                    <a:pt x="452307" y="435915"/>
                    <a:pt x="458337" y="441277"/>
                    <a:pt x="464024" y="446964"/>
                  </a:cubicBezTo>
                  <a:cubicBezTo>
                    <a:pt x="472282" y="471738"/>
                    <a:pt x="460459" y="439866"/>
                    <a:pt x="477672" y="470848"/>
                  </a:cubicBezTo>
                  <a:cubicBezTo>
                    <a:pt x="491174" y="495151"/>
                    <a:pt x="475948" y="482209"/>
                    <a:pt x="494732" y="494731"/>
                  </a:cubicBezTo>
                  <a:cubicBezTo>
                    <a:pt x="499281" y="503830"/>
                    <a:pt x="501186" y="514834"/>
                    <a:pt x="508379" y="522027"/>
                  </a:cubicBezTo>
                  <a:cubicBezTo>
                    <a:pt x="534805" y="548453"/>
                    <a:pt x="498938" y="511833"/>
                    <a:pt x="532263" y="549322"/>
                  </a:cubicBezTo>
                  <a:cubicBezTo>
                    <a:pt x="536537" y="554131"/>
                    <a:pt x="542106" y="557782"/>
                    <a:pt x="545911" y="562970"/>
                  </a:cubicBezTo>
                  <a:cubicBezTo>
                    <a:pt x="554680" y="574928"/>
                    <a:pt x="559309" y="590016"/>
                    <a:pt x="569794" y="600501"/>
                  </a:cubicBezTo>
                  <a:cubicBezTo>
                    <a:pt x="573206" y="603913"/>
                    <a:pt x="577225" y="606810"/>
                    <a:pt x="580030" y="610737"/>
                  </a:cubicBezTo>
                  <a:cubicBezTo>
                    <a:pt x="582986" y="614876"/>
                    <a:pt x="583598" y="620478"/>
                    <a:pt x="586854" y="624385"/>
                  </a:cubicBezTo>
                  <a:lnTo>
                    <a:pt x="624385" y="661916"/>
                  </a:lnTo>
                  <a:cubicBezTo>
                    <a:pt x="630072" y="667603"/>
                    <a:pt x="636984" y="672285"/>
                    <a:pt x="641445" y="678976"/>
                  </a:cubicBezTo>
                  <a:cubicBezTo>
                    <a:pt x="651601" y="694210"/>
                    <a:pt x="650157" y="691535"/>
                    <a:pt x="661917" y="713095"/>
                  </a:cubicBezTo>
                  <a:cubicBezTo>
                    <a:pt x="664353" y="717560"/>
                    <a:pt x="665485" y="722835"/>
                    <a:pt x="668741" y="726743"/>
                  </a:cubicBezTo>
                  <a:cubicBezTo>
                    <a:pt x="671366" y="729893"/>
                    <a:pt x="675564" y="731292"/>
                    <a:pt x="678976" y="733567"/>
                  </a:cubicBezTo>
                  <a:cubicBezTo>
                    <a:pt x="697173" y="760863"/>
                    <a:pt x="673289" y="727880"/>
                    <a:pt x="696036" y="750627"/>
                  </a:cubicBezTo>
                  <a:cubicBezTo>
                    <a:pt x="714068" y="768659"/>
                    <a:pt x="687975" y="754130"/>
                    <a:pt x="716508" y="774510"/>
                  </a:cubicBezTo>
                  <a:cubicBezTo>
                    <a:pt x="719435" y="776600"/>
                    <a:pt x="723332" y="776785"/>
                    <a:pt x="726744" y="777922"/>
                  </a:cubicBezTo>
                  <a:cubicBezTo>
                    <a:pt x="739806" y="787720"/>
                    <a:pt x="739467" y="788737"/>
                    <a:pt x="754039" y="794982"/>
                  </a:cubicBezTo>
                  <a:cubicBezTo>
                    <a:pt x="757345" y="796399"/>
                    <a:pt x="761058" y="796786"/>
                    <a:pt x="764275" y="798394"/>
                  </a:cubicBezTo>
                  <a:cubicBezTo>
                    <a:pt x="770207" y="801360"/>
                    <a:pt x="775203" y="806105"/>
                    <a:pt x="781335" y="808630"/>
                  </a:cubicBezTo>
                  <a:cubicBezTo>
                    <a:pt x="794637" y="814108"/>
                    <a:pt x="809942" y="814877"/>
                    <a:pt x="822278" y="822278"/>
                  </a:cubicBezTo>
                  <a:cubicBezTo>
                    <a:pt x="827965" y="825690"/>
                    <a:pt x="833278" y="829820"/>
                    <a:pt x="839338" y="832513"/>
                  </a:cubicBezTo>
                  <a:cubicBezTo>
                    <a:pt x="843623" y="834417"/>
                    <a:pt x="848416" y="834871"/>
                    <a:pt x="852985" y="835925"/>
                  </a:cubicBezTo>
                  <a:cubicBezTo>
                    <a:pt x="885448" y="843417"/>
                    <a:pt x="876647" y="841575"/>
                    <a:pt x="904164" y="846161"/>
                  </a:cubicBezTo>
                  <a:cubicBezTo>
                    <a:pt x="908713" y="848436"/>
                    <a:pt x="912824" y="851987"/>
                    <a:pt x="917812" y="852985"/>
                  </a:cubicBezTo>
                  <a:cubicBezTo>
                    <a:pt x="925907" y="854604"/>
                    <a:pt x="1000420" y="859617"/>
                    <a:pt x="1003111" y="859809"/>
                  </a:cubicBezTo>
                  <a:cubicBezTo>
                    <a:pt x="1011072" y="860946"/>
                    <a:pt x="1019108" y="861644"/>
                    <a:pt x="1026994" y="863221"/>
                  </a:cubicBezTo>
                  <a:cubicBezTo>
                    <a:pt x="1032009" y="864224"/>
                    <a:pt x="1052677" y="872698"/>
                    <a:pt x="1054290" y="873457"/>
                  </a:cubicBezTo>
                  <a:cubicBezTo>
                    <a:pt x="1068096" y="879954"/>
                    <a:pt x="1083026" y="884773"/>
                    <a:pt x="1095233" y="893928"/>
                  </a:cubicBezTo>
                  <a:cubicBezTo>
                    <a:pt x="1104332" y="900752"/>
                    <a:pt x="1115705" y="905301"/>
                    <a:pt x="1122529" y="914400"/>
                  </a:cubicBezTo>
                  <a:cubicBezTo>
                    <a:pt x="1125941" y="918949"/>
                    <a:pt x="1128939" y="923840"/>
                    <a:pt x="1132764" y="928048"/>
                  </a:cubicBezTo>
                  <a:cubicBezTo>
                    <a:pt x="1152693" y="949970"/>
                    <a:pt x="1151670" y="948197"/>
                    <a:pt x="1170296" y="962167"/>
                  </a:cubicBezTo>
                  <a:cubicBezTo>
                    <a:pt x="1175558" y="977953"/>
                    <a:pt x="1172378" y="972345"/>
                    <a:pt x="1187356" y="989463"/>
                  </a:cubicBezTo>
                  <a:cubicBezTo>
                    <a:pt x="1190533" y="993094"/>
                    <a:pt x="1195062" y="995589"/>
                    <a:pt x="1197591" y="999698"/>
                  </a:cubicBezTo>
                  <a:cubicBezTo>
                    <a:pt x="1204255" y="1010528"/>
                    <a:pt x="1208964" y="1022445"/>
                    <a:pt x="1214651" y="1033818"/>
                  </a:cubicBezTo>
                  <a:cubicBezTo>
                    <a:pt x="1223572" y="1051660"/>
                    <a:pt x="1220241" y="1042532"/>
                    <a:pt x="1224887" y="1061113"/>
                  </a:cubicBezTo>
                  <a:cubicBezTo>
                    <a:pt x="1225392" y="1065152"/>
                    <a:pt x="1230427" y="1106728"/>
                    <a:pt x="1231711" y="1112293"/>
                  </a:cubicBezTo>
                  <a:cubicBezTo>
                    <a:pt x="1236889" y="1134732"/>
                    <a:pt x="1237619" y="1128351"/>
                    <a:pt x="1245359" y="1146412"/>
                  </a:cubicBezTo>
                  <a:cubicBezTo>
                    <a:pt x="1246776" y="1149718"/>
                    <a:pt x="1247353" y="1153342"/>
                    <a:pt x="1248770" y="1156648"/>
                  </a:cubicBezTo>
                  <a:cubicBezTo>
                    <a:pt x="1250773" y="1161323"/>
                    <a:pt x="1253528" y="1165647"/>
                    <a:pt x="1255594" y="1170295"/>
                  </a:cubicBezTo>
                  <a:cubicBezTo>
                    <a:pt x="1267186" y="1196376"/>
                    <a:pt x="1256771" y="1179002"/>
                    <a:pt x="1272654" y="1204415"/>
                  </a:cubicBezTo>
                  <a:cubicBezTo>
                    <a:pt x="1274827" y="1207892"/>
                    <a:pt x="1276578" y="1211751"/>
                    <a:pt x="1279478" y="1214651"/>
                  </a:cubicBezTo>
                  <a:cubicBezTo>
                    <a:pt x="1282378" y="1217551"/>
                    <a:pt x="1286691" y="1218704"/>
                    <a:pt x="1289714" y="1221475"/>
                  </a:cubicBezTo>
                  <a:cubicBezTo>
                    <a:pt x="1318520" y="1247880"/>
                    <a:pt x="1313752" y="1242178"/>
                    <a:pt x="1327245" y="1262418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BEA7403-CA94-4DF4-8CC0-40CEAB32E647}"/>
              </a:ext>
            </a:extLst>
          </p:cNvPr>
          <p:cNvSpPr txBox="1"/>
          <p:nvPr/>
        </p:nvSpPr>
        <p:spPr>
          <a:xfrm>
            <a:off x="3641" y="-426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S</a:t>
            </a:r>
            <a:r>
              <a:rPr lang="en-US" altLang="ko-K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ko-KR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7E4C580-31AB-445B-676A-B6B85A6408FB}"/>
              </a:ext>
            </a:extLst>
          </p:cNvPr>
          <p:cNvGrpSpPr/>
          <p:nvPr/>
        </p:nvGrpSpPr>
        <p:grpSpPr>
          <a:xfrm>
            <a:off x="1828405" y="1187854"/>
            <a:ext cx="6346461" cy="318645"/>
            <a:chOff x="1828405" y="1187854"/>
            <a:chExt cx="6346461" cy="31864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0CE6D7F-5C3A-26C1-7330-5DE7FDB0FB08}"/>
                </a:ext>
              </a:extLst>
            </p:cNvPr>
            <p:cNvSpPr txBox="1"/>
            <p:nvPr/>
          </p:nvSpPr>
          <p:spPr>
            <a:xfrm>
              <a:off x="6439407" y="1188000"/>
              <a:ext cx="1735459" cy="318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Merge</a:t>
              </a:r>
              <a:endParaRPr lang="ko-KR" alt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46973FC-D2D6-AFCB-7520-5C6F1D01C465}"/>
                </a:ext>
              </a:extLst>
            </p:cNvPr>
            <p:cNvSpPr txBox="1"/>
            <p:nvPr/>
          </p:nvSpPr>
          <p:spPr>
            <a:xfrm>
              <a:off x="4083694" y="1187855"/>
              <a:ext cx="1735459" cy="318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TRPV1</a:t>
              </a:r>
              <a:endParaRPr lang="ko-KR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EC0D9-B02A-6C8B-3647-8CF8D7E7654E}"/>
                </a:ext>
              </a:extLst>
            </p:cNvPr>
            <p:cNvSpPr txBox="1"/>
            <p:nvPr/>
          </p:nvSpPr>
          <p:spPr>
            <a:xfrm>
              <a:off x="1828405" y="1187854"/>
              <a:ext cx="1537763" cy="318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GPR35</a:t>
              </a:r>
              <a:endParaRPr lang="ko-KR" alt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그림 6" descr="그린, 빛이(가) 표시된 사진&#10;&#10;자동 생성된 설명">
            <a:extLst>
              <a:ext uri="{FF2B5EF4-FFF2-40B4-BE49-F238E27FC236}">
                <a16:creationId xmlns:a16="http://schemas.microsoft.com/office/drawing/2014/main" id="{06AD5B52-9206-26D7-710C-7A9EE678E1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7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07" r="12242" b="-209"/>
          <a:stretch/>
        </p:blipFill>
        <p:spPr>
          <a:xfrm>
            <a:off x="1441178" y="1524452"/>
            <a:ext cx="2312218" cy="1226803"/>
          </a:xfrm>
          <a:prstGeom prst="rect">
            <a:avLst/>
          </a:prstGeom>
        </p:spPr>
      </p:pic>
      <p:pic>
        <p:nvPicPr>
          <p:cNvPr id="10" name="그림 9" descr="빛이(가) 표시된 사진&#10;&#10;중간 신뢰도로 자동 생성된 설명">
            <a:extLst>
              <a:ext uri="{FF2B5EF4-FFF2-40B4-BE49-F238E27FC236}">
                <a16:creationId xmlns:a16="http://schemas.microsoft.com/office/drawing/2014/main" id="{B3A704ED-E878-42A8-485D-AEC4F269C8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4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07" r="12122" b="-209"/>
          <a:stretch/>
        </p:blipFill>
        <p:spPr>
          <a:xfrm>
            <a:off x="6149452" y="1524450"/>
            <a:ext cx="2315370" cy="1226804"/>
          </a:xfrm>
          <a:prstGeom prst="rect">
            <a:avLst/>
          </a:prstGeom>
        </p:spPr>
      </p:pic>
      <p:pic>
        <p:nvPicPr>
          <p:cNvPr id="12" name="그림 11" descr="어둠, 빛이(가) 표시된 사진&#10;&#10;자동 생성된 설명">
            <a:extLst>
              <a:ext uri="{FF2B5EF4-FFF2-40B4-BE49-F238E27FC236}">
                <a16:creationId xmlns:a16="http://schemas.microsoft.com/office/drawing/2014/main" id="{83FB1776-C52E-8888-5ADC-5A647A78C0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0" t="42007" r="12453" b="-209"/>
          <a:stretch/>
        </p:blipFill>
        <p:spPr>
          <a:xfrm>
            <a:off x="3793739" y="1524451"/>
            <a:ext cx="2315370" cy="12268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9D26CB-B178-AD3B-DA54-3649CB2B3CD9}"/>
              </a:ext>
            </a:extLst>
          </p:cNvPr>
          <p:cNvSpPr txBox="1"/>
          <p:nvPr/>
        </p:nvSpPr>
        <p:spPr>
          <a:xfrm>
            <a:off x="1573898" y="1618019"/>
            <a:ext cx="275788" cy="184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endParaRPr lang="ko-KR" alt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EB1E7F3C-69F5-738B-5776-843F0EA4364B}"/>
              </a:ext>
            </a:extLst>
          </p:cNvPr>
          <p:cNvCxnSpPr/>
          <p:nvPr/>
        </p:nvCxnSpPr>
        <p:spPr>
          <a:xfrm>
            <a:off x="8025177" y="2677143"/>
            <a:ext cx="38722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29824DAC-EB1B-E00B-C13F-2BC0F29690CA}"/>
              </a:ext>
            </a:extLst>
          </p:cNvPr>
          <p:cNvSpPr/>
          <p:nvPr/>
        </p:nvSpPr>
        <p:spPr>
          <a:xfrm>
            <a:off x="1746835" y="1523126"/>
            <a:ext cx="905491" cy="1238670"/>
          </a:xfrm>
          <a:custGeom>
            <a:avLst/>
            <a:gdLst>
              <a:gd name="connsiteX0" fmla="*/ 276519 w 1058944"/>
              <a:gd name="connsiteY0" fmla="*/ 0 h 1448586"/>
              <a:gd name="connsiteX1" fmla="*/ 307942 w 1058944"/>
              <a:gd name="connsiteY1" fmla="*/ 15712 h 1448586"/>
              <a:gd name="connsiteX2" fmla="*/ 336222 w 1058944"/>
              <a:gd name="connsiteY2" fmla="*/ 62846 h 1448586"/>
              <a:gd name="connsiteX3" fmla="*/ 339365 w 1058944"/>
              <a:gd name="connsiteY3" fmla="*/ 78557 h 1448586"/>
              <a:gd name="connsiteX4" fmla="*/ 345649 w 1058944"/>
              <a:gd name="connsiteY4" fmla="*/ 94269 h 1448586"/>
              <a:gd name="connsiteX5" fmla="*/ 342507 w 1058944"/>
              <a:gd name="connsiteY5" fmla="*/ 157114 h 1448586"/>
              <a:gd name="connsiteX6" fmla="*/ 326796 w 1058944"/>
              <a:gd name="connsiteY6" fmla="*/ 188537 h 1448586"/>
              <a:gd name="connsiteX7" fmla="*/ 307942 w 1058944"/>
              <a:gd name="connsiteY7" fmla="*/ 213675 h 1448586"/>
              <a:gd name="connsiteX8" fmla="*/ 298515 w 1058944"/>
              <a:gd name="connsiteY8" fmla="*/ 226244 h 1448586"/>
              <a:gd name="connsiteX9" fmla="*/ 273377 w 1058944"/>
              <a:gd name="connsiteY9" fmla="*/ 251382 h 1448586"/>
              <a:gd name="connsiteX10" fmla="*/ 263950 w 1058944"/>
              <a:gd name="connsiteY10" fmla="*/ 260809 h 1448586"/>
              <a:gd name="connsiteX11" fmla="*/ 251381 w 1058944"/>
              <a:gd name="connsiteY11" fmla="*/ 267093 h 1448586"/>
              <a:gd name="connsiteX12" fmla="*/ 229385 w 1058944"/>
              <a:gd name="connsiteY12" fmla="*/ 289089 h 1448586"/>
              <a:gd name="connsiteX13" fmla="*/ 213674 w 1058944"/>
              <a:gd name="connsiteY13" fmla="*/ 298516 h 1448586"/>
              <a:gd name="connsiteX14" fmla="*/ 182251 w 1058944"/>
              <a:gd name="connsiteY14" fmla="*/ 323654 h 1448586"/>
              <a:gd name="connsiteX15" fmla="*/ 166540 w 1058944"/>
              <a:gd name="connsiteY15" fmla="*/ 333081 h 1448586"/>
              <a:gd name="connsiteX16" fmla="*/ 147686 w 1058944"/>
              <a:gd name="connsiteY16" fmla="*/ 345650 h 1448586"/>
              <a:gd name="connsiteX17" fmla="*/ 138259 w 1058944"/>
              <a:gd name="connsiteY17" fmla="*/ 355077 h 1448586"/>
              <a:gd name="connsiteX18" fmla="*/ 122548 w 1058944"/>
              <a:gd name="connsiteY18" fmla="*/ 367646 h 1448586"/>
              <a:gd name="connsiteX19" fmla="*/ 97410 w 1058944"/>
              <a:gd name="connsiteY19" fmla="*/ 395926 h 1448586"/>
              <a:gd name="connsiteX20" fmla="*/ 81699 w 1058944"/>
              <a:gd name="connsiteY20" fmla="*/ 417922 h 1448586"/>
              <a:gd name="connsiteX21" fmla="*/ 69130 w 1058944"/>
              <a:gd name="connsiteY21" fmla="*/ 433633 h 1448586"/>
              <a:gd name="connsiteX22" fmla="*/ 53418 w 1058944"/>
              <a:gd name="connsiteY22" fmla="*/ 449345 h 1448586"/>
              <a:gd name="connsiteX23" fmla="*/ 37707 w 1058944"/>
              <a:gd name="connsiteY23" fmla="*/ 468198 h 1448586"/>
              <a:gd name="connsiteX24" fmla="*/ 18853 w 1058944"/>
              <a:gd name="connsiteY24" fmla="*/ 490194 h 1448586"/>
              <a:gd name="connsiteX25" fmla="*/ 15711 w 1058944"/>
              <a:gd name="connsiteY25" fmla="*/ 499621 h 1448586"/>
              <a:gd name="connsiteX26" fmla="*/ 3142 w 1058944"/>
              <a:gd name="connsiteY26" fmla="*/ 531044 h 1448586"/>
              <a:gd name="connsiteX27" fmla="*/ 0 w 1058944"/>
              <a:gd name="connsiteY27" fmla="*/ 549897 h 1448586"/>
              <a:gd name="connsiteX28" fmla="*/ 3142 w 1058944"/>
              <a:gd name="connsiteY28" fmla="*/ 631596 h 1448586"/>
              <a:gd name="connsiteX29" fmla="*/ 6284 w 1058944"/>
              <a:gd name="connsiteY29" fmla="*/ 647308 h 1448586"/>
              <a:gd name="connsiteX30" fmla="*/ 12569 w 1058944"/>
              <a:gd name="connsiteY30" fmla="*/ 659877 h 1448586"/>
              <a:gd name="connsiteX31" fmla="*/ 25138 w 1058944"/>
              <a:gd name="connsiteY31" fmla="*/ 688157 h 1448586"/>
              <a:gd name="connsiteX32" fmla="*/ 31422 w 1058944"/>
              <a:gd name="connsiteY32" fmla="*/ 700726 h 1448586"/>
              <a:gd name="connsiteX33" fmla="*/ 47134 w 1058944"/>
              <a:gd name="connsiteY33" fmla="*/ 722722 h 1448586"/>
              <a:gd name="connsiteX34" fmla="*/ 56560 w 1058944"/>
              <a:gd name="connsiteY34" fmla="*/ 732149 h 1448586"/>
              <a:gd name="connsiteX35" fmla="*/ 65987 w 1058944"/>
              <a:gd name="connsiteY35" fmla="*/ 735291 h 1448586"/>
              <a:gd name="connsiteX36" fmla="*/ 78556 w 1058944"/>
              <a:gd name="connsiteY36" fmla="*/ 744718 h 1448586"/>
              <a:gd name="connsiteX37" fmla="*/ 125690 w 1058944"/>
              <a:gd name="connsiteY37" fmla="*/ 751003 h 1448586"/>
              <a:gd name="connsiteX38" fmla="*/ 153971 w 1058944"/>
              <a:gd name="connsiteY38" fmla="*/ 744718 h 1448586"/>
              <a:gd name="connsiteX39" fmla="*/ 182251 w 1058944"/>
              <a:gd name="connsiteY39" fmla="*/ 729007 h 1448586"/>
              <a:gd name="connsiteX40" fmla="*/ 207389 w 1058944"/>
              <a:gd name="connsiteY40" fmla="*/ 694442 h 1448586"/>
              <a:gd name="connsiteX41" fmla="*/ 226243 w 1058944"/>
              <a:gd name="connsiteY41" fmla="*/ 666161 h 1448586"/>
              <a:gd name="connsiteX42" fmla="*/ 251381 w 1058944"/>
              <a:gd name="connsiteY42" fmla="*/ 641023 h 1448586"/>
              <a:gd name="connsiteX43" fmla="*/ 295373 w 1058944"/>
              <a:gd name="connsiteY43" fmla="*/ 603316 h 1448586"/>
              <a:gd name="connsiteX44" fmla="*/ 311084 w 1058944"/>
              <a:gd name="connsiteY44" fmla="*/ 593889 h 1448586"/>
              <a:gd name="connsiteX45" fmla="*/ 339365 w 1058944"/>
              <a:gd name="connsiteY45" fmla="*/ 565609 h 1448586"/>
              <a:gd name="connsiteX46" fmla="*/ 351934 w 1058944"/>
              <a:gd name="connsiteY46" fmla="*/ 553040 h 1448586"/>
              <a:gd name="connsiteX47" fmla="*/ 377072 w 1058944"/>
              <a:gd name="connsiteY47" fmla="*/ 534186 h 1448586"/>
              <a:gd name="connsiteX48" fmla="*/ 402210 w 1058944"/>
              <a:gd name="connsiteY48" fmla="*/ 512190 h 1448586"/>
              <a:gd name="connsiteX49" fmla="*/ 433633 w 1058944"/>
              <a:gd name="connsiteY49" fmla="*/ 496479 h 1448586"/>
              <a:gd name="connsiteX50" fmla="*/ 443059 w 1058944"/>
              <a:gd name="connsiteY50" fmla="*/ 490194 h 1448586"/>
              <a:gd name="connsiteX51" fmla="*/ 458771 w 1058944"/>
              <a:gd name="connsiteY51" fmla="*/ 480767 h 1448586"/>
              <a:gd name="connsiteX52" fmla="*/ 496478 w 1058944"/>
              <a:gd name="connsiteY52" fmla="*/ 468198 h 1448586"/>
              <a:gd name="connsiteX53" fmla="*/ 524758 w 1058944"/>
              <a:gd name="connsiteY53" fmla="*/ 461914 h 1448586"/>
              <a:gd name="connsiteX54" fmla="*/ 537327 w 1058944"/>
              <a:gd name="connsiteY54" fmla="*/ 455629 h 1448586"/>
              <a:gd name="connsiteX55" fmla="*/ 559323 w 1058944"/>
              <a:gd name="connsiteY55" fmla="*/ 452487 h 1448586"/>
              <a:gd name="connsiteX56" fmla="*/ 609600 w 1058944"/>
              <a:gd name="connsiteY56" fmla="*/ 443060 h 1448586"/>
              <a:gd name="connsiteX57" fmla="*/ 754144 w 1058944"/>
              <a:gd name="connsiteY57" fmla="*/ 446203 h 1448586"/>
              <a:gd name="connsiteX58" fmla="*/ 788709 w 1058944"/>
              <a:gd name="connsiteY58" fmla="*/ 455629 h 1448586"/>
              <a:gd name="connsiteX59" fmla="*/ 801278 w 1058944"/>
              <a:gd name="connsiteY59" fmla="*/ 458772 h 1448586"/>
              <a:gd name="connsiteX60" fmla="*/ 832701 w 1058944"/>
              <a:gd name="connsiteY60" fmla="*/ 480767 h 1448586"/>
              <a:gd name="connsiteX61" fmla="*/ 851554 w 1058944"/>
              <a:gd name="connsiteY61" fmla="*/ 499621 h 1448586"/>
              <a:gd name="connsiteX62" fmla="*/ 864123 w 1058944"/>
              <a:gd name="connsiteY62" fmla="*/ 509048 h 1448586"/>
              <a:gd name="connsiteX63" fmla="*/ 876692 w 1058944"/>
              <a:gd name="connsiteY63" fmla="*/ 531044 h 1448586"/>
              <a:gd name="connsiteX64" fmla="*/ 886119 w 1058944"/>
              <a:gd name="connsiteY64" fmla="*/ 540471 h 1448586"/>
              <a:gd name="connsiteX65" fmla="*/ 895546 w 1058944"/>
              <a:gd name="connsiteY65" fmla="*/ 553040 h 1448586"/>
              <a:gd name="connsiteX66" fmla="*/ 923826 w 1058944"/>
              <a:gd name="connsiteY66" fmla="*/ 581320 h 1448586"/>
              <a:gd name="connsiteX67" fmla="*/ 945822 w 1058944"/>
              <a:gd name="connsiteY67" fmla="*/ 612743 h 1448586"/>
              <a:gd name="connsiteX68" fmla="*/ 958391 w 1058944"/>
              <a:gd name="connsiteY68" fmla="*/ 641023 h 1448586"/>
              <a:gd name="connsiteX69" fmla="*/ 970960 w 1058944"/>
              <a:gd name="connsiteY69" fmla="*/ 659877 h 1448586"/>
              <a:gd name="connsiteX70" fmla="*/ 989814 w 1058944"/>
              <a:gd name="connsiteY70" fmla="*/ 685015 h 1448586"/>
              <a:gd name="connsiteX71" fmla="*/ 996099 w 1058944"/>
              <a:gd name="connsiteY71" fmla="*/ 700726 h 1448586"/>
              <a:gd name="connsiteX72" fmla="*/ 1002383 w 1058944"/>
              <a:gd name="connsiteY72" fmla="*/ 713295 h 1448586"/>
              <a:gd name="connsiteX73" fmla="*/ 1011810 w 1058944"/>
              <a:gd name="connsiteY73" fmla="*/ 738433 h 1448586"/>
              <a:gd name="connsiteX74" fmla="*/ 1024379 w 1058944"/>
              <a:gd name="connsiteY74" fmla="*/ 763572 h 1448586"/>
              <a:gd name="connsiteX75" fmla="*/ 1033806 w 1058944"/>
              <a:gd name="connsiteY75" fmla="*/ 785567 h 1448586"/>
              <a:gd name="connsiteX76" fmla="*/ 1040090 w 1058944"/>
              <a:gd name="connsiteY76" fmla="*/ 813848 h 1448586"/>
              <a:gd name="connsiteX77" fmla="*/ 1049517 w 1058944"/>
              <a:gd name="connsiteY77" fmla="*/ 860982 h 1448586"/>
              <a:gd name="connsiteX78" fmla="*/ 1052659 w 1058944"/>
              <a:gd name="connsiteY78" fmla="*/ 901831 h 1448586"/>
              <a:gd name="connsiteX79" fmla="*/ 1058944 w 1058944"/>
              <a:gd name="connsiteY79" fmla="*/ 930112 h 1448586"/>
              <a:gd name="connsiteX80" fmla="*/ 1055802 w 1058944"/>
              <a:gd name="connsiteY80" fmla="*/ 1002384 h 1448586"/>
              <a:gd name="connsiteX81" fmla="*/ 1046375 w 1058944"/>
              <a:gd name="connsiteY81" fmla="*/ 1027522 h 1448586"/>
              <a:gd name="connsiteX82" fmla="*/ 1040090 w 1058944"/>
              <a:gd name="connsiteY82" fmla="*/ 1046376 h 1448586"/>
              <a:gd name="connsiteX83" fmla="*/ 1036948 w 1058944"/>
              <a:gd name="connsiteY83" fmla="*/ 1071514 h 1448586"/>
              <a:gd name="connsiteX84" fmla="*/ 1030664 w 1058944"/>
              <a:gd name="connsiteY84" fmla="*/ 1080941 h 1448586"/>
              <a:gd name="connsiteX85" fmla="*/ 1024379 w 1058944"/>
              <a:gd name="connsiteY85" fmla="*/ 1093510 h 1448586"/>
              <a:gd name="connsiteX86" fmla="*/ 1018095 w 1058944"/>
              <a:gd name="connsiteY86" fmla="*/ 1118648 h 1448586"/>
              <a:gd name="connsiteX87" fmla="*/ 1008668 w 1058944"/>
              <a:gd name="connsiteY87" fmla="*/ 1143786 h 1448586"/>
              <a:gd name="connsiteX88" fmla="*/ 1005525 w 1058944"/>
              <a:gd name="connsiteY88" fmla="*/ 1156355 h 1448586"/>
              <a:gd name="connsiteX89" fmla="*/ 996099 w 1058944"/>
              <a:gd name="connsiteY89" fmla="*/ 1178351 h 1448586"/>
              <a:gd name="connsiteX90" fmla="*/ 992956 w 1058944"/>
              <a:gd name="connsiteY90" fmla="*/ 1190920 h 1448586"/>
              <a:gd name="connsiteX91" fmla="*/ 977245 w 1058944"/>
              <a:gd name="connsiteY91" fmla="*/ 1216058 h 1448586"/>
              <a:gd name="connsiteX92" fmla="*/ 964676 w 1058944"/>
              <a:gd name="connsiteY92" fmla="*/ 1238054 h 1448586"/>
              <a:gd name="connsiteX93" fmla="*/ 961534 w 1058944"/>
              <a:gd name="connsiteY93" fmla="*/ 1247481 h 1448586"/>
              <a:gd name="connsiteX94" fmla="*/ 952107 w 1058944"/>
              <a:gd name="connsiteY94" fmla="*/ 1256908 h 1448586"/>
              <a:gd name="connsiteX95" fmla="*/ 939538 w 1058944"/>
              <a:gd name="connsiteY95" fmla="*/ 1282046 h 1448586"/>
              <a:gd name="connsiteX96" fmla="*/ 933253 w 1058944"/>
              <a:gd name="connsiteY96" fmla="*/ 1297757 h 1448586"/>
              <a:gd name="connsiteX97" fmla="*/ 920684 w 1058944"/>
              <a:gd name="connsiteY97" fmla="*/ 1316611 h 1448586"/>
              <a:gd name="connsiteX98" fmla="*/ 895546 w 1058944"/>
              <a:gd name="connsiteY98" fmla="*/ 1357460 h 1448586"/>
              <a:gd name="connsiteX99" fmla="*/ 882977 w 1058944"/>
              <a:gd name="connsiteY99" fmla="*/ 1373172 h 1448586"/>
              <a:gd name="connsiteX100" fmla="*/ 870408 w 1058944"/>
              <a:gd name="connsiteY100" fmla="*/ 1392025 h 1448586"/>
              <a:gd name="connsiteX101" fmla="*/ 857839 w 1058944"/>
              <a:gd name="connsiteY101" fmla="*/ 1410879 h 1448586"/>
              <a:gd name="connsiteX102" fmla="*/ 845270 w 1058944"/>
              <a:gd name="connsiteY102" fmla="*/ 1436017 h 1448586"/>
              <a:gd name="connsiteX103" fmla="*/ 842127 w 1058944"/>
              <a:gd name="connsiteY103" fmla="*/ 1448586 h 144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58944" h="1448586">
                <a:moveTo>
                  <a:pt x="276519" y="0"/>
                </a:moveTo>
                <a:cubicBezTo>
                  <a:pt x="283875" y="2942"/>
                  <a:pt x="302581" y="9458"/>
                  <a:pt x="307942" y="15712"/>
                </a:cubicBezTo>
                <a:cubicBezTo>
                  <a:pt x="320550" y="30422"/>
                  <a:pt x="327913" y="46227"/>
                  <a:pt x="336222" y="62846"/>
                </a:cubicBezTo>
                <a:cubicBezTo>
                  <a:pt x="337270" y="68083"/>
                  <a:pt x="337830" y="73441"/>
                  <a:pt x="339365" y="78557"/>
                </a:cubicBezTo>
                <a:cubicBezTo>
                  <a:pt x="340986" y="83960"/>
                  <a:pt x="345424" y="88633"/>
                  <a:pt x="345649" y="94269"/>
                </a:cubicBezTo>
                <a:cubicBezTo>
                  <a:pt x="346487" y="115227"/>
                  <a:pt x="344249" y="136212"/>
                  <a:pt x="342507" y="157114"/>
                </a:cubicBezTo>
                <a:cubicBezTo>
                  <a:pt x="341246" y="172248"/>
                  <a:pt x="335267" y="174419"/>
                  <a:pt x="326796" y="188537"/>
                </a:cubicBezTo>
                <a:cubicBezTo>
                  <a:pt x="308754" y="218607"/>
                  <a:pt x="335343" y="182360"/>
                  <a:pt x="307942" y="213675"/>
                </a:cubicBezTo>
                <a:cubicBezTo>
                  <a:pt x="304493" y="217616"/>
                  <a:pt x="302054" y="222383"/>
                  <a:pt x="298515" y="226244"/>
                </a:cubicBezTo>
                <a:cubicBezTo>
                  <a:pt x="290508" y="234979"/>
                  <a:pt x="281756" y="243003"/>
                  <a:pt x="273377" y="251382"/>
                </a:cubicBezTo>
                <a:cubicBezTo>
                  <a:pt x="270235" y="254524"/>
                  <a:pt x="267925" y="258822"/>
                  <a:pt x="263950" y="260809"/>
                </a:cubicBezTo>
                <a:lnTo>
                  <a:pt x="251381" y="267093"/>
                </a:lnTo>
                <a:cubicBezTo>
                  <a:pt x="244049" y="274425"/>
                  <a:pt x="238276" y="283754"/>
                  <a:pt x="229385" y="289089"/>
                </a:cubicBezTo>
                <a:cubicBezTo>
                  <a:pt x="224148" y="292231"/>
                  <a:pt x="218599" y="294904"/>
                  <a:pt x="213674" y="298516"/>
                </a:cubicBezTo>
                <a:cubicBezTo>
                  <a:pt x="202857" y="306448"/>
                  <a:pt x="193753" y="316753"/>
                  <a:pt x="182251" y="323654"/>
                </a:cubicBezTo>
                <a:cubicBezTo>
                  <a:pt x="177014" y="326796"/>
                  <a:pt x="171426" y="329416"/>
                  <a:pt x="166540" y="333081"/>
                </a:cubicBezTo>
                <a:cubicBezTo>
                  <a:pt x="147711" y="347203"/>
                  <a:pt x="166591" y="339349"/>
                  <a:pt x="147686" y="345650"/>
                </a:cubicBezTo>
                <a:cubicBezTo>
                  <a:pt x="144544" y="348792"/>
                  <a:pt x="141603" y="352151"/>
                  <a:pt x="138259" y="355077"/>
                </a:cubicBezTo>
                <a:cubicBezTo>
                  <a:pt x="133212" y="359493"/>
                  <a:pt x="127004" y="362633"/>
                  <a:pt x="122548" y="367646"/>
                </a:cubicBezTo>
                <a:cubicBezTo>
                  <a:pt x="88208" y="406278"/>
                  <a:pt x="141458" y="360687"/>
                  <a:pt x="97410" y="395926"/>
                </a:cubicBezTo>
                <a:cubicBezTo>
                  <a:pt x="91839" y="412641"/>
                  <a:pt x="97604" y="400029"/>
                  <a:pt x="81699" y="417922"/>
                </a:cubicBezTo>
                <a:cubicBezTo>
                  <a:pt x="77243" y="422935"/>
                  <a:pt x="73617" y="428648"/>
                  <a:pt x="69130" y="433633"/>
                </a:cubicBezTo>
                <a:cubicBezTo>
                  <a:pt x="64175" y="439138"/>
                  <a:pt x="58400" y="443865"/>
                  <a:pt x="53418" y="449345"/>
                </a:cubicBezTo>
                <a:cubicBezTo>
                  <a:pt x="47915" y="455398"/>
                  <a:pt x="43179" y="462118"/>
                  <a:pt x="37707" y="468198"/>
                </a:cubicBezTo>
                <a:cubicBezTo>
                  <a:pt x="18113" y="489969"/>
                  <a:pt x="31200" y="471674"/>
                  <a:pt x="18853" y="490194"/>
                </a:cubicBezTo>
                <a:cubicBezTo>
                  <a:pt x="17806" y="493336"/>
                  <a:pt x="16941" y="496546"/>
                  <a:pt x="15711" y="499621"/>
                </a:cubicBezTo>
                <a:cubicBezTo>
                  <a:pt x="14314" y="503113"/>
                  <a:pt x="4930" y="522997"/>
                  <a:pt x="3142" y="531044"/>
                </a:cubicBezTo>
                <a:cubicBezTo>
                  <a:pt x="1760" y="537263"/>
                  <a:pt x="1047" y="543613"/>
                  <a:pt x="0" y="549897"/>
                </a:cubicBezTo>
                <a:cubicBezTo>
                  <a:pt x="1047" y="577130"/>
                  <a:pt x="1388" y="604399"/>
                  <a:pt x="3142" y="631596"/>
                </a:cubicBezTo>
                <a:cubicBezTo>
                  <a:pt x="3486" y="636926"/>
                  <a:pt x="4595" y="642241"/>
                  <a:pt x="6284" y="647308"/>
                </a:cubicBezTo>
                <a:cubicBezTo>
                  <a:pt x="7765" y="651752"/>
                  <a:pt x="10474" y="655687"/>
                  <a:pt x="12569" y="659877"/>
                </a:cubicBezTo>
                <a:cubicBezTo>
                  <a:pt x="17692" y="680369"/>
                  <a:pt x="12783" y="665917"/>
                  <a:pt x="25138" y="688157"/>
                </a:cubicBezTo>
                <a:cubicBezTo>
                  <a:pt x="27413" y="692252"/>
                  <a:pt x="29098" y="696659"/>
                  <a:pt x="31422" y="700726"/>
                </a:cubicBezTo>
                <a:cubicBezTo>
                  <a:pt x="34264" y="705699"/>
                  <a:pt x="44244" y="719351"/>
                  <a:pt x="47134" y="722722"/>
                </a:cubicBezTo>
                <a:cubicBezTo>
                  <a:pt x="50026" y="726096"/>
                  <a:pt x="52863" y="729684"/>
                  <a:pt x="56560" y="732149"/>
                </a:cubicBezTo>
                <a:cubicBezTo>
                  <a:pt x="59316" y="733986"/>
                  <a:pt x="62845" y="734244"/>
                  <a:pt x="65987" y="735291"/>
                </a:cubicBezTo>
                <a:cubicBezTo>
                  <a:pt x="70177" y="738433"/>
                  <a:pt x="73770" y="742591"/>
                  <a:pt x="78556" y="744718"/>
                </a:cubicBezTo>
                <a:cubicBezTo>
                  <a:pt x="86111" y="748076"/>
                  <a:pt x="125372" y="750971"/>
                  <a:pt x="125690" y="751003"/>
                </a:cubicBezTo>
                <a:cubicBezTo>
                  <a:pt x="135117" y="748908"/>
                  <a:pt x="144741" y="747558"/>
                  <a:pt x="153971" y="744718"/>
                </a:cubicBezTo>
                <a:cubicBezTo>
                  <a:pt x="160136" y="742821"/>
                  <a:pt x="177994" y="731561"/>
                  <a:pt x="182251" y="729007"/>
                </a:cubicBezTo>
                <a:cubicBezTo>
                  <a:pt x="183259" y="727662"/>
                  <a:pt x="202547" y="702916"/>
                  <a:pt x="207389" y="694442"/>
                </a:cubicBezTo>
                <a:cubicBezTo>
                  <a:pt x="217447" y="676841"/>
                  <a:pt x="209641" y="684147"/>
                  <a:pt x="226243" y="666161"/>
                </a:cubicBezTo>
                <a:cubicBezTo>
                  <a:pt x="234281" y="657453"/>
                  <a:pt x="243002" y="649402"/>
                  <a:pt x="251381" y="641023"/>
                </a:cubicBezTo>
                <a:cubicBezTo>
                  <a:pt x="265474" y="626930"/>
                  <a:pt x="277346" y="614133"/>
                  <a:pt x="295373" y="603316"/>
                </a:cubicBezTo>
                <a:cubicBezTo>
                  <a:pt x="300610" y="600174"/>
                  <a:pt x="306357" y="597756"/>
                  <a:pt x="311084" y="593889"/>
                </a:cubicBezTo>
                <a:cubicBezTo>
                  <a:pt x="311090" y="593884"/>
                  <a:pt x="334649" y="570325"/>
                  <a:pt x="339365" y="565609"/>
                </a:cubicBezTo>
                <a:cubicBezTo>
                  <a:pt x="343555" y="561419"/>
                  <a:pt x="347004" y="556327"/>
                  <a:pt x="351934" y="553040"/>
                </a:cubicBezTo>
                <a:cubicBezTo>
                  <a:pt x="363155" y="545558"/>
                  <a:pt x="365134" y="544631"/>
                  <a:pt x="377072" y="534186"/>
                </a:cubicBezTo>
                <a:cubicBezTo>
                  <a:pt x="394103" y="519284"/>
                  <a:pt x="378710" y="528640"/>
                  <a:pt x="402210" y="512190"/>
                </a:cubicBezTo>
                <a:cubicBezTo>
                  <a:pt x="424066" y="496890"/>
                  <a:pt x="411042" y="507775"/>
                  <a:pt x="433633" y="496479"/>
                </a:cubicBezTo>
                <a:cubicBezTo>
                  <a:pt x="437011" y="494790"/>
                  <a:pt x="439857" y="492196"/>
                  <a:pt x="443059" y="490194"/>
                </a:cubicBezTo>
                <a:cubicBezTo>
                  <a:pt x="448238" y="486957"/>
                  <a:pt x="453308" y="483498"/>
                  <a:pt x="458771" y="480767"/>
                </a:cubicBezTo>
                <a:cubicBezTo>
                  <a:pt x="485013" y="467647"/>
                  <a:pt x="473389" y="473971"/>
                  <a:pt x="496478" y="468198"/>
                </a:cubicBezTo>
                <a:cubicBezTo>
                  <a:pt x="527405" y="460466"/>
                  <a:pt x="472910" y="470555"/>
                  <a:pt x="524758" y="461914"/>
                </a:cubicBezTo>
                <a:cubicBezTo>
                  <a:pt x="528948" y="459819"/>
                  <a:pt x="532808" y="456862"/>
                  <a:pt x="537327" y="455629"/>
                </a:cubicBezTo>
                <a:cubicBezTo>
                  <a:pt x="544472" y="453680"/>
                  <a:pt x="552007" y="453642"/>
                  <a:pt x="559323" y="452487"/>
                </a:cubicBezTo>
                <a:cubicBezTo>
                  <a:pt x="597298" y="446492"/>
                  <a:pt x="586022" y="448956"/>
                  <a:pt x="609600" y="443060"/>
                </a:cubicBezTo>
                <a:lnTo>
                  <a:pt x="754144" y="446203"/>
                </a:lnTo>
                <a:cubicBezTo>
                  <a:pt x="765123" y="446634"/>
                  <a:pt x="778715" y="452631"/>
                  <a:pt x="788709" y="455629"/>
                </a:cubicBezTo>
                <a:cubicBezTo>
                  <a:pt x="792846" y="456870"/>
                  <a:pt x="797088" y="457724"/>
                  <a:pt x="801278" y="458772"/>
                </a:cubicBezTo>
                <a:cubicBezTo>
                  <a:pt x="839187" y="496681"/>
                  <a:pt x="784390" y="444534"/>
                  <a:pt x="832701" y="480767"/>
                </a:cubicBezTo>
                <a:cubicBezTo>
                  <a:pt x="839811" y="486100"/>
                  <a:pt x="844444" y="494288"/>
                  <a:pt x="851554" y="499621"/>
                </a:cubicBezTo>
                <a:lnTo>
                  <a:pt x="864123" y="509048"/>
                </a:lnTo>
                <a:cubicBezTo>
                  <a:pt x="867963" y="516727"/>
                  <a:pt x="871143" y="524385"/>
                  <a:pt x="876692" y="531044"/>
                </a:cubicBezTo>
                <a:cubicBezTo>
                  <a:pt x="879537" y="534458"/>
                  <a:pt x="883227" y="537097"/>
                  <a:pt x="886119" y="540471"/>
                </a:cubicBezTo>
                <a:cubicBezTo>
                  <a:pt x="889527" y="544447"/>
                  <a:pt x="891994" y="549192"/>
                  <a:pt x="895546" y="553040"/>
                </a:cubicBezTo>
                <a:cubicBezTo>
                  <a:pt x="904588" y="562836"/>
                  <a:pt x="917864" y="569396"/>
                  <a:pt x="923826" y="581320"/>
                </a:cubicBezTo>
                <a:cubicBezTo>
                  <a:pt x="933770" y="601206"/>
                  <a:pt x="927112" y="590290"/>
                  <a:pt x="945822" y="612743"/>
                </a:cubicBezTo>
                <a:cubicBezTo>
                  <a:pt x="950044" y="625406"/>
                  <a:pt x="949909" y="626482"/>
                  <a:pt x="958391" y="641023"/>
                </a:cubicBezTo>
                <a:cubicBezTo>
                  <a:pt x="962197" y="647547"/>
                  <a:pt x="965619" y="654536"/>
                  <a:pt x="970960" y="659877"/>
                </a:cubicBezTo>
                <a:cubicBezTo>
                  <a:pt x="981865" y="670782"/>
                  <a:pt x="982005" y="669398"/>
                  <a:pt x="989814" y="685015"/>
                </a:cubicBezTo>
                <a:cubicBezTo>
                  <a:pt x="992337" y="690060"/>
                  <a:pt x="993808" y="695572"/>
                  <a:pt x="996099" y="700726"/>
                </a:cubicBezTo>
                <a:cubicBezTo>
                  <a:pt x="998001" y="705006"/>
                  <a:pt x="1000738" y="708909"/>
                  <a:pt x="1002383" y="713295"/>
                </a:cubicBezTo>
                <a:cubicBezTo>
                  <a:pt x="1015213" y="747511"/>
                  <a:pt x="994317" y="703451"/>
                  <a:pt x="1011810" y="738433"/>
                </a:cubicBezTo>
                <a:cubicBezTo>
                  <a:pt x="1019525" y="769297"/>
                  <a:pt x="1008356" y="731525"/>
                  <a:pt x="1024379" y="763572"/>
                </a:cubicBezTo>
                <a:cubicBezTo>
                  <a:pt x="1044663" y="804140"/>
                  <a:pt x="1010936" y="751268"/>
                  <a:pt x="1033806" y="785567"/>
                </a:cubicBezTo>
                <a:cubicBezTo>
                  <a:pt x="1044714" y="829207"/>
                  <a:pt x="1028099" y="761888"/>
                  <a:pt x="1040090" y="813848"/>
                </a:cubicBezTo>
                <a:cubicBezTo>
                  <a:pt x="1045953" y="839255"/>
                  <a:pt x="1047056" y="836366"/>
                  <a:pt x="1049517" y="860982"/>
                </a:cubicBezTo>
                <a:cubicBezTo>
                  <a:pt x="1050876" y="874571"/>
                  <a:pt x="1051151" y="888258"/>
                  <a:pt x="1052659" y="901831"/>
                </a:cubicBezTo>
                <a:cubicBezTo>
                  <a:pt x="1053456" y="909005"/>
                  <a:pt x="1057088" y="922689"/>
                  <a:pt x="1058944" y="930112"/>
                </a:cubicBezTo>
                <a:cubicBezTo>
                  <a:pt x="1057897" y="954203"/>
                  <a:pt x="1057583" y="978336"/>
                  <a:pt x="1055802" y="1002384"/>
                </a:cubicBezTo>
                <a:cubicBezTo>
                  <a:pt x="1054875" y="1014904"/>
                  <a:pt x="1050955" y="1016072"/>
                  <a:pt x="1046375" y="1027522"/>
                </a:cubicBezTo>
                <a:cubicBezTo>
                  <a:pt x="1043915" y="1033673"/>
                  <a:pt x="1040090" y="1046376"/>
                  <a:pt x="1040090" y="1046376"/>
                </a:cubicBezTo>
                <a:cubicBezTo>
                  <a:pt x="1039043" y="1054755"/>
                  <a:pt x="1039170" y="1063367"/>
                  <a:pt x="1036948" y="1071514"/>
                </a:cubicBezTo>
                <a:cubicBezTo>
                  <a:pt x="1035954" y="1075157"/>
                  <a:pt x="1032538" y="1077662"/>
                  <a:pt x="1030664" y="1080941"/>
                </a:cubicBezTo>
                <a:cubicBezTo>
                  <a:pt x="1028340" y="1085008"/>
                  <a:pt x="1026474" y="1089320"/>
                  <a:pt x="1024379" y="1093510"/>
                </a:cubicBezTo>
                <a:cubicBezTo>
                  <a:pt x="1022284" y="1101889"/>
                  <a:pt x="1021303" y="1110629"/>
                  <a:pt x="1018095" y="1118648"/>
                </a:cubicBezTo>
                <a:cubicBezTo>
                  <a:pt x="1014769" y="1126962"/>
                  <a:pt x="1011133" y="1135157"/>
                  <a:pt x="1008668" y="1143786"/>
                </a:cubicBezTo>
                <a:cubicBezTo>
                  <a:pt x="1007481" y="1147938"/>
                  <a:pt x="1007001" y="1152296"/>
                  <a:pt x="1005525" y="1156355"/>
                </a:cubicBezTo>
                <a:cubicBezTo>
                  <a:pt x="1002799" y="1163852"/>
                  <a:pt x="998825" y="1170854"/>
                  <a:pt x="996099" y="1178351"/>
                </a:cubicBezTo>
                <a:cubicBezTo>
                  <a:pt x="994623" y="1182410"/>
                  <a:pt x="994472" y="1186876"/>
                  <a:pt x="992956" y="1190920"/>
                </a:cubicBezTo>
                <a:cubicBezTo>
                  <a:pt x="988642" y="1202425"/>
                  <a:pt x="984662" y="1206169"/>
                  <a:pt x="977245" y="1216058"/>
                </a:cubicBezTo>
                <a:cubicBezTo>
                  <a:pt x="970041" y="1237673"/>
                  <a:pt x="979895" y="1211421"/>
                  <a:pt x="964676" y="1238054"/>
                </a:cubicBezTo>
                <a:cubicBezTo>
                  <a:pt x="963033" y="1240930"/>
                  <a:pt x="963371" y="1244725"/>
                  <a:pt x="961534" y="1247481"/>
                </a:cubicBezTo>
                <a:cubicBezTo>
                  <a:pt x="959069" y="1251179"/>
                  <a:pt x="954773" y="1253353"/>
                  <a:pt x="952107" y="1256908"/>
                </a:cubicBezTo>
                <a:cubicBezTo>
                  <a:pt x="941417" y="1271161"/>
                  <a:pt x="944372" y="1269156"/>
                  <a:pt x="939538" y="1282046"/>
                </a:cubicBezTo>
                <a:cubicBezTo>
                  <a:pt x="937557" y="1287327"/>
                  <a:pt x="935954" y="1292805"/>
                  <a:pt x="933253" y="1297757"/>
                </a:cubicBezTo>
                <a:cubicBezTo>
                  <a:pt x="929636" y="1304388"/>
                  <a:pt x="920684" y="1316611"/>
                  <a:pt x="920684" y="1316611"/>
                </a:cubicBezTo>
                <a:cubicBezTo>
                  <a:pt x="914688" y="1340597"/>
                  <a:pt x="920076" y="1326239"/>
                  <a:pt x="895546" y="1357460"/>
                </a:cubicBezTo>
                <a:cubicBezTo>
                  <a:pt x="891402" y="1362734"/>
                  <a:pt x="882977" y="1373172"/>
                  <a:pt x="882977" y="1373172"/>
                </a:cubicBezTo>
                <a:cubicBezTo>
                  <a:pt x="876438" y="1399332"/>
                  <a:pt x="885598" y="1374665"/>
                  <a:pt x="870408" y="1392025"/>
                </a:cubicBezTo>
                <a:cubicBezTo>
                  <a:pt x="865434" y="1397709"/>
                  <a:pt x="862029" y="1404594"/>
                  <a:pt x="857839" y="1410879"/>
                </a:cubicBezTo>
                <a:cubicBezTo>
                  <a:pt x="849159" y="1423899"/>
                  <a:pt x="851861" y="1418442"/>
                  <a:pt x="845270" y="1436017"/>
                </a:cubicBezTo>
                <a:cubicBezTo>
                  <a:pt x="841796" y="1445281"/>
                  <a:pt x="842127" y="1442497"/>
                  <a:pt x="842127" y="1448586"/>
                </a:cubicBezTo>
              </a:path>
            </a:pathLst>
          </a:custGeom>
          <a:noFill/>
          <a:ln w="635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2EDCC9C4-015F-891D-AF37-B08D837D4C47}"/>
              </a:ext>
            </a:extLst>
          </p:cNvPr>
          <p:cNvSpPr/>
          <p:nvPr/>
        </p:nvSpPr>
        <p:spPr>
          <a:xfrm>
            <a:off x="4093120" y="1504963"/>
            <a:ext cx="905491" cy="1238670"/>
          </a:xfrm>
          <a:custGeom>
            <a:avLst/>
            <a:gdLst>
              <a:gd name="connsiteX0" fmla="*/ 276519 w 1058944"/>
              <a:gd name="connsiteY0" fmla="*/ 0 h 1448586"/>
              <a:gd name="connsiteX1" fmla="*/ 307942 w 1058944"/>
              <a:gd name="connsiteY1" fmla="*/ 15712 h 1448586"/>
              <a:gd name="connsiteX2" fmla="*/ 336222 w 1058944"/>
              <a:gd name="connsiteY2" fmla="*/ 62846 h 1448586"/>
              <a:gd name="connsiteX3" fmla="*/ 339365 w 1058944"/>
              <a:gd name="connsiteY3" fmla="*/ 78557 h 1448586"/>
              <a:gd name="connsiteX4" fmla="*/ 345649 w 1058944"/>
              <a:gd name="connsiteY4" fmla="*/ 94269 h 1448586"/>
              <a:gd name="connsiteX5" fmla="*/ 342507 w 1058944"/>
              <a:gd name="connsiteY5" fmla="*/ 157114 h 1448586"/>
              <a:gd name="connsiteX6" fmla="*/ 326796 w 1058944"/>
              <a:gd name="connsiteY6" fmla="*/ 188537 h 1448586"/>
              <a:gd name="connsiteX7" fmla="*/ 307942 w 1058944"/>
              <a:gd name="connsiteY7" fmla="*/ 213675 h 1448586"/>
              <a:gd name="connsiteX8" fmla="*/ 298515 w 1058944"/>
              <a:gd name="connsiteY8" fmla="*/ 226244 h 1448586"/>
              <a:gd name="connsiteX9" fmla="*/ 273377 w 1058944"/>
              <a:gd name="connsiteY9" fmla="*/ 251382 h 1448586"/>
              <a:gd name="connsiteX10" fmla="*/ 263950 w 1058944"/>
              <a:gd name="connsiteY10" fmla="*/ 260809 h 1448586"/>
              <a:gd name="connsiteX11" fmla="*/ 251381 w 1058944"/>
              <a:gd name="connsiteY11" fmla="*/ 267093 h 1448586"/>
              <a:gd name="connsiteX12" fmla="*/ 229385 w 1058944"/>
              <a:gd name="connsiteY12" fmla="*/ 289089 h 1448586"/>
              <a:gd name="connsiteX13" fmla="*/ 213674 w 1058944"/>
              <a:gd name="connsiteY13" fmla="*/ 298516 h 1448586"/>
              <a:gd name="connsiteX14" fmla="*/ 182251 w 1058944"/>
              <a:gd name="connsiteY14" fmla="*/ 323654 h 1448586"/>
              <a:gd name="connsiteX15" fmla="*/ 166540 w 1058944"/>
              <a:gd name="connsiteY15" fmla="*/ 333081 h 1448586"/>
              <a:gd name="connsiteX16" fmla="*/ 147686 w 1058944"/>
              <a:gd name="connsiteY16" fmla="*/ 345650 h 1448586"/>
              <a:gd name="connsiteX17" fmla="*/ 138259 w 1058944"/>
              <a:gd name="connsiteY17" fmla="*/ 355077 h 1448586"/>
              <a:gd name="connsiteX18" fmla="*/ 122548 w 1058944"/>
              <a:gd name="connsiteY18" fmla="*/ 367646 h 1448586"/>
              <a:gd name="connsiteX19" fmla="*/ 97410 w 1058944"/>
              <a:gd name="connsiteY19" fmla="*/ 395926 h 1448586"/>
              <a:gd name="connsiteX20" fmla="*/ 81699 w 1058944"/>
              <a:gd name="connsiteY20" fmla="*/ 417922 h 1448586"/>
              <a:gd name="connsiteX21" fmla="*/ 69130 w 1058944"/>
              <a:gd name="connsiteY21" fmla="*/ 433633 h 1448586"/>
              <a:gd name="connsiteX22" fmla="*/ 53418 w 1058944"/>
              <a:gd name="connsiteY22" fmla="*/ 449345 h 1448586"/>
              <a:gd name="connsiteX23" fmla="*/ 37707 w 1058944"/>
              <a:gd name="connsiteY23" fmla="*/ 468198 h 1448586"/>
              <a:gd name="connsiteX24" fmla="*/ 18853 w 1058944"/>
              <a:gd name="connsiteY24" fmla="*/ 490194 h 1448586"/>
              <a:gd name="connsiteX25" fmla="*/ 15711 w 1058944"/>
              <a:gd name="connsiteY25" fmla="*/ 499621 h 1448586"/>
              <a:gd name="connsiteX26" fmla="*/ 3142 w 1058944"/>
              <a:gd name="connsiteY26" fmla="*/ 531044 h 1448586"/>
              <a:gd name="connsiteX27" fmla="*/ 0 w 1058944"/>
              <a:gd name="connsiteY27" fmla="*/ 549897 h 1448586"/>
              <a:gd name="connsiteX28" fmla="*/ 3142 w 1058944"/>
              <a:gd name="connsiteY28" fmla="*/ 631596 h 1448586"/>
              <a:gd name="connsiteX29" fmla="*/ 6284 w 1058944"/>
              <a:gd name="connsiteY29" fmla="*/ 647308 h 1448586"/>
              <a:gd name="connsiteX30" fmla="*/ 12569 w 1058944"/>
              <a:gd name="connsiteY30" fmla="*/ 659877 h 1448586"/>
              <a:gd name="connsiteX31" fmla="*/ 25138 w 1058944"/>
              <a:gd name="connsiteY31" fmla="*/ 688157 h 1448586"/>
              <a:gd name="connsiteX32" fmla="*/ 31422 w 1058944"/>
              <a:gd name="connsiteY32" fmla="*/ 700726 h 1448586"/>
              <a:gd name="connsiteX33" fmla="*/ 47134 w 1058944"/>
              <a:gd name="connsiteY33" fmla="*/ 722722 h 1448586"/>
              <a:gd name="connsiteX34" fmla="*/ 56560 w 1058944"/>
              <a:gd name="connsiteY34" fmla="*/ 732149 h 1448586"/>
              <a:gd name="connsiteX35" fmla="*/ 65987 w 1058944"/>
              <a:gd name="connsiteY35" fmla="*/ 735291 h 1448586"/>
              <a:gd name="connsiteX36" fmla="*/ 78556 w 1058944"/>
              <a:gd name="connsiteY36" fmla="*/ 744718 h 1448586"/>
              <a:gd name="connsiteX37" fmla="*/ 125690 w 1058944"/>
              <a:gd name="connsiteY37" fmla="*/ 751003 h 1448586"/>
              <a:gd name="connsiteX38" fmla="*/ 153971 w 1058944"/>
              <a:gd name="connsiteY38" fmla="*/ 744718 h 1448586"/>
              <a:gd name="connsiteX39" fmla="*/ 182251 w 1058944"/>
              <a:gd name="connsiteY39" fmla="*/ 729007 h 1448586"/>
              <a:gd name="connsiteX40" fmla="*/ 207389 w 1058944"/>
              <a:gd name="connsiteY40" fmla="*/ 694442 h 1448586"/>
              <a:gd name="connsiteX41" fmla="*/ 226243 w 1058944"/>
              <a:gd name="connsiteY41" fmla="*/ 666161 h 1448586"/>
              <a:gd name="connsiteX42" fmla="*/ 251381 w 1058944"/>
              <a:gd name="connsiteY42" fmla="*/ 641023 h 1448586"/>
              <a:gd name="connsiteX43" fmla="*/ 295373 w 1058944"/>
              <a:gd name="connsiteY43" fmla="*/ 603316 h 1448586"/>
              <a:gd name="connsiteX44" fmla="*/ 311084 w 1058944"/>
              <a:gd name="connsiteY44" fmla="*/ 593889 h 1448586"/>
              <a:gd name="connsiteX45" fmla="*/ 339365 w 1058944"/>
              <a:gd name="connsiteY45" fmla="*/ 565609 h 1448586"/>
              <a:gd name="connsiteX46" fmla="*/ 351934 w 1058944"/>
              <a:gd name="connsiteY46" fmla="*/ 553040 h 1448586"/>
              <a:gd name="connsiteX47" fmla="*/ 377072 w 1058944"/>
              <a:gd name="connsiteY47" fmla="*/ 534186 h 1448586"/>
              <a:gd name="connsiteX48" fmla="*/ 402210 w 1058944"/>
              <a:gd name="connsiteY48" fmla="*/ 512190 h 1448586"/>
              <a:gd name="connsiteX49" fmla="*/ 433633 w 1058944"/>
              <a:gd name="connsiteY49" fmla="*/ 496479 h 1448586"/>
              <a:gd name="connsiteX50" fmla="*/ 443059 w 1058944"/>
              <a:gd name="connsiteY50" fmla="*/ 490194 h 1448586"/>
              <a:gd name="connsiteX51" fmla="*/ 458771 w 1058944"/>
              <a:gd name="connsiteY51" fmla="*/ 480767 h 1448586"/>
              <a:gd name="connsiteX52" fmla="*/ 496478 w 1058944"/>
              <a:gd name="connsiteY52" fmla="*/ 468198 h 1448586"/>
              <a:gd name="connsiteX53" fmla="*/ 524758 w 1058944"/>
              <a:gd name="connsiteY53" fmla="*/ 461914 h 1448586"/>
              <a:gd name="connsiteX54" fmla="*/ 537327 w 1058944"/>
              <a:gd name="connsiteY54" fmla="*/ 455629 h 1448586"/>
              <a:gd name="connsiteX55" fmla="*/ 559323 w 1058944"/>
              <a:gd name="connsiteY55" fmla="*/ 452487 h 1448586"/>
              <a:gd name="connsiteX56" fmla="*/ 609600 w 1058944"/>
              <a:gd name="connsiteY56" fmla="*/ 443060 h 1448586"/>
              <a:gd name="connsiteX57" fmla="*/ 754144 w 1058944"/>
              <a:gd name="connsiteY57" fmla="*/ 446203 h 1448586"/>
              <a:gd name="connsiteX58" fmla="*/ 788709 w 1058944"/>
              <a:gd name="connsiteY58" fmla="*/ 455629 h 1448586"/>
              <a:gd name="connsiteX59" fmla="*/ 801278 w 1058944"/>
              <a:gd name="connsiteY59" fmla="*/ 458772 h 1448586"/>
              <a:gd name="connsiteX60" fmla="*/ 832701 w 1058944"/>
              <a:gd name="connsiteY60" fmla="*/ 480767 h 1448586"/>
              <a:gd name="connsiteX61" fmla="*/ 851554 w 1058944"/>
              <a:gd name="connsiteY61" fmla="*/ 499621 h 1448586"/>
              <a:gd name="connsiteX62" fmla="*/ 864123 w 1058944"/>
              <a:gd name="connsiteY62" fmla="*/ 509048 h 1448586"/>
              <a:gd name="connsiteX63" fmla="*/ 876692 w 1058944"/>
              <a:gd name="connsiteY63" fmla="*/ 531044 h 1448586"/>
              <a:gd name="connsiteX64" fmla="*/ 886119 w 1058944"/>
              <a:gd name="connsiteY64" fmla="*/ 540471 h 1448586"/>
              <a:gd name="connsiteX65" fmla="*/ 895546 w 1058944"/>
              <a:gd name="connsiteY65" fmla="*/ 553040 h 1448586"/>
              <a:gd name="connsiteX66" fmla="*/ 923826 w 1058944"/>
              <a:gd name="connsiteY66" fmla="*/ 581320 h 1448586"/>
              <a:gd name="connsiteX67" fmla="*/ 945822 w 1058944"/>
              <a:gd name="connsiteY67" fmla="*/ 612743 h 1448586"/>
              <a:gd name="connsiteX68" fmla="*/ 958391 w 1058944"/>
              <a:gd name="connsiteY68" fmla="*/ 641023 h 1448586"/>
              <a:gd name="connsiteX69" fmla="*/ 970960 w 1058944"/>
              <a:gd name="connsiteY69" fmla="*/ 659877 h 1448586"/>
              <a:gd name="connsiteX70" fmla="*/ 989814 w 1058944"/>
              <a:gd name="connsiteY70" fmla="*/ 685015 h 1448586"/>
              <a:gd name="connsiteX71" fmla="*/ 996099 w 1058944"/>
              <a:gd name="connsiteY71" fmla="*/ 700726 h 1448586"/>
              <a:gd name="connsiteX72" fmla="*/ 1002383 w 1058944"/>
              <a:gd name="connsiteY72" fmla="*/ 713295 h 1448586"/>
              <a:gd name="connsiteX73" fmla="*/ 1011810 w 1058944"/>
              <a:gd name="connsiteY73" fmla="*/ 738433 h 1448586"/>
              <a:gd name="connsiteX74" fmla="*/ 1024379 w 1058944"/>
              <a:gd name="connsiteY74" fmla="*/ 763572 h 1448586"/>
              <a:gd name="connsiteX75" fmla="*/ 1033806 w 1058944"/>
              <a:gd name="connsiteY75" fmla="*/ 785567 h 1448586"/>
              <a:gd name="connsiteX76" fmla="*/ 1040090 w 1058944"/>
              <a:gd name="connsiteY76" fmla="*/ 813848 h 1448586"/>
              <a:gd name="connsiteX77" fmla="*/ 1049517 w 1058944"/>
              <a:gd name="connsiteY77" fmla="*/ 860982 h 1448586"/>
              <a:gd name="connsiteX78" fmla="*/ 1052659 w 1058944"/>
              <a:gd name="connsiteY78" fmla="*/ 901831 h 1448586"/>
              <a:gd name="connsiteX79" fmla="*/ 1058944 w 1058944"/>
              <a:gd name="connsiteY79" fmla="*/ 930112 h 1448586"/>
              <a:gd name="connsiteX80" fmla="*/ 1055802 w 1058944"/>
              <a:gd name="connsiteY80" fmla="*/ 1002384 h 1448586"/>
              <a:gd name="connsiteX81" fmla="*/ 1046375 w 1058944"/>
              <a:gd name="connsiteY81" fmla="*/ 1027522 h 1448586"/>
              <a:gd name="connsiteX82" fmla="*/ 1040090 w 1058944"/>
              <a:gd name="connsiteY82" fmla="*/ 1046376 h 1448586"/>
              <a:gd name="connsiteX83" fmla="*/ 1036948 w 1058944"/>
              <a:gd name="connsiteY83" fmla="*/ 1071514 h 1448586"/>
              <a:gd name="connsiteX84" fmla="*/ 1030664 w 1058944"/>
              <a:gd name="connsiteY84" fmla="*/ 1080941 h 1448586"/>
              <a:gd name="connsiteX85" fmla="*/ 1024379 w 1058944"/>
              <a:gd name="connsiteY85" fmla="*/ 1093510 h 1448586"/>
              <a:gd name="connsiteX86" fmla="*/ 1018095 w 1058944"/>
              <a:gd name="connsiteY86" fmla="*/ 1118648 h 1448586"/>
              <a:gd name="connsiteX87" fmla="*/ 1008668 w 1058944"/>
              <a:gd name="connsiteY87" fmla="*/ 1143786 h 1448586"/>
              <a:gd name="connsiteX88" fmla="*/ 1005525 w 1058944"/>
              <a:gd name="connsiteY88" fmla="*/ 1156355 h 1448586"/>
              <a:gd name="connsiteX89" fmla="*/ 996099 w 1058944"/>
              <a:gd name="connsiteY89" fmla="*/ 1178351 h 1448586"/>
              <a:gd name="connsiteX90" fmla="*/ 992956 w 1058944"/>
              <a:gd name="connsiteY90" fmla="*/ 1190920 h 1448586"/>
              <a:gd name="connsiteX91" fmla="*/ 977245 w 1058944"/>
              <a:gd name="connsiteY91" fmla="*/ 1216058 h 1448586"/>
              <a:gd name="connsiteX92" fmla="*/ 964676 w 1058944"/>
              <a:gd name="connsiteY92" fmla="*/ 1238054 h 1448586"/>
              <a:gd name="connsiteX93" fmla="*/ 961534 w 1058944"/>
              <a:gd name="connsiteY93" fmla="*/ 1247481 h 1448586"/>
              <a:gd name="connsiteX94" fmla="*/ 952107 w 1058944"/>
              <a:gd name="connsiteY94" fmla="*/ 1256908 h 1448586"/>
              <a:gd name="connsiteX95" fmla="*/ 939538 w 1058944"/>
              <a:gd name="connsiteY95" fmla="*/ 1282046 h 1448586"/>
              <a:gd name="connsiteX96" fmla="*/ 933253 w 1058944"/>
              <a:gd name="connsiteY96" fmla="*/ 1297757 h 1448586"/>
              <a:gd name="connsiteX97" fmla="*/ 920684 w 1058944"/>
              <a:gd name="connsiteY97" fmla="*/ 1316611 h 1448586"/>
              <a:gd name="connsiteX98" fmla="*/ 895546 w 1058944"/>
              <a:gd name="connsiteY98" fmla="*/ 1357460 h 1448586"/>
              <a:gd name="connsiteX99" fmla="*/ 882977 w 1058944"/>
              <a:gd name="connsiteY99" fmla="*/ 1373172 h 1448586"/>
              <a:gd name="connsiteX100" fmla="*/ 870408 w 1058944"/>
              <a:gd name="connsiteY100" fmla="*/ 1392025 h 1448586"/>
              <a:gd name="connsiteX101" fmla="*/ 857839 w 1058944"/>
              <a:gd name="connsiteY101" fmla="*/ 1410879 h 1448586"/>
              <a:gd name="connsiteX102" fmla="*/ 845270 w 1058944"/>
              <a:gd name="connsiteY102" fmla="*/ 1436017 h 1448586"/>
              <a:gd name="connsiteX103" fmla="*/ 842127 w 1058944"/>
              <a:gd name="connsiteY103" fmla="*/ 1448586 h 144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58944" h="1448586">
                <a:moveTo>
                  <a:pt x="276519" y="0"/>
                </a:moveTo>
                <a:cubicBezTo>
                  <a:pt x="283875" y="2942"/>
                  <a:pt x="302581" y="9458"/>
                  <a:pt x="307942" y="15712"/>
                </a:cubicBezTo>
                <a:cubicBezTo>
                  <a:pt x="320550" y="30422"/>
                  <a:pt x="327913" y="46227"/>
                  <a:pt x="336222" y="62846"/>
                </a:cubicBezTo>
                <a:cubicBezTo>
                  <a:pt x="337270" y="68083"/>
                  <a:pt x="337830" y="73441"/>
                  <a:pt x="339365" y="78557"/>
                </a:cubicBezTo>
                <a:cubicBezTo>
                  <a:pt x="340986" y="83960"/>
                  <a:pt x="345424" y="88633"/>
                  <a:pt x="345649" y="94269"/>
                </a:cubicBezTo>
                <a:cubicBezTo>
                  <a:pt x="346487" y="115227"/>
                  <a:pt x="344249" y="136212"/>
                  <a:pt x="342507" y="157114"/>
                </a:cubicBezTo>
                <a:cubicBezTo>
                  <a:pt x="341246" y="172248"/>
                  <a:pt x="335267" y="174419"/>
                  <a:pt x="326796" y="188537"/>
                </a:cubicBezTo>
                <a:cubicBezTo>
                  <a:pt x="308754" y="218607"/>
                  <a:pt x="335343" y="182360"/>
                  <a:pt x="307942" y="213675"/>
                </a:cubicBezTo>
                <a:cubicBezTo>
                  <a:pt x="304493" y="217616"/>
                  <a:pt x="302054" y="222383"/>
                  <a:pt x="298515" y="226244"/>
                </a:cubicBezTo>
                <a:cubicBezTo>
                  <a:pt x="290508" y="234979"/>
                  <a:pt x="281756" y="243003"/>
                  <a:pt x="273377" y="251382"/>
                </a:cubicBezTo>
                <a:cubicBezTo>
                  <a:pt x="270235" y="254524"/>
                  <a:pt x="267925" y="258822"/>
                  <a:pt x="263950" y="260809"/>
                </a:cubicBezTo>
                <a:lnTo>
                  <a:pt x="251381" y="267093"/>
                </a:lnTo>
                <a:cubicBezTo>
                  <a:pt x="244049" y="274425"/>
                  <a:pt x="238276" y="283754"/>
                  <a:pt x="229385" y="289089"/>
                </a:cubicBezTo>
                <a:cubicBezTo>
                  <a:pt x="224148" y="292231"/>
                  <a:pt x="218599" y="294904"/>
                  <a:pt x="213674" y="298516"/>
                </a:cubicBezTo>
                <a:cubicBezTo>
                  <a:pt x="202857" y="306448"/>
                  <a:pt x="193753" y="316753"/>
                  <a:pt x="182251" y="323654"/>
                </a:cubicBezTo>
                <a:cubicBezTo>
                  <a:pt x="177014" y="326796"/>
                  <a:pt x="171426" y="329416"/>
                  <a:pt x="166540" y="333081"/>
                </a:cubicBezTo>
                <a:cubicBezTo>
                  <a:pt x="147711" y="347203"/>
                  <a:pt x="166591" y="339349"/>
                  <a:pt x="147686" y="345650"/>
                </a:cubicBezTo>
                <a:cubicBezTo>
                  <a:pt x="144544" y="348792"/>
                  <a:pt x="141603" y="352151"/>
                  <a:pt x="138259" y="355077"/>
                </a:cubicBezTo>
                <a:cubicBezTo>
                  <a:pt x="133212" y="359493"/>
                  <a:pt x="127004" y="362633"/>
                  <a:pt x="122548" y="367646"/>
                </a:cubicBezTo>
                <a:cubicBezTo>
                  <a:pt x="88208" y="406278"/>
                  <a:pt x="141458" y="360687"/>
                  <a:pt x="97410" y="395926"/>
                </a:cubicBezTo>
                <a:cubicBezTo>
                  <a:pt x="91839" y="412641"/>
                  <a:pt x="97604" y="400029"/>
                  <a:pt x="81699" y="417922"/>
                </a:cubicBezTo>
                <a:cubicBezTo>
                  <a:pt x="77243" y="422935"/>
                  <a:pt x="73617" y="428648"/>
                  <a:pt x="69130" y="433633"/>
                </a:cubicBezTo>
                <a:cubicBezTo>
                  <a:pt x="64175" y="439138"/>
                  <a:pt x="58400" y="443865"/>
                  <a:pt x="53418" y="449345"/>
                </a:cubicBezTo>
                <a:cubicBezTo>
                  <a:pt x="47915" y="455398"/>
                  <a:pt x="43179" y="462118"/>
                  <a:pt x="37707" y="468198"/>
                </a:cubicBezTo>
                <a:cubicBezTo>
                  <a:pt x="18113" y="489969"/>
                  <a:pt x="31200" y="471674"/>
                  <a:pt x="18853" y="490194"/>
                </a:cubicBezTo>
                <a:cubicBezTo>
                  <a:pt x="17806" y="493336"/>
                  <a:pt x="16941" y="496546"/>
                  <a:pt x="15711" y="499621"/>
                </a:cubicBezTo>
                <a:cubicBezTo>
                  <a:pt x="14314" y="503113"/>
                  <a:pt x="4930" y="522997"/>
                  <a:pt x="3142" y="531044"/>
                </a:cubicBezTo>
                <a:cubicBezTo>
                  <a:pt x="1760" y="537263"/>
                  <a:pt x="1047" y="543613"/>
                  <a:pt x="0" y="549897"/>
                </a:cubicBezTo>
                <a:cubicBezTo>
                  <a:pt x="1047" y="577130"/>
                  <a:pt x="1388" y="604399"/>
                  <a:pt x="3142" y="631596"/>
                </a:cubicBezTo>
                <a:cubicBezTo>
                  <a:pt x="3486" y="636926"/>
                  <a:pt x="4595" y="642241"/>
                  <a:pt x="6284" y="647308"/>
                </a:cubicBezTo>
                <a:cubicBezTo>
                  <a:pt x="7765" y="651752"/>
                  <a:pt x="10474" y="655687"/>
                  <a:pt x="12569" y="659877"/>
                </a:cubicBezTo>
                <a:cubicBezTo>
                  <a:pt x="17692" y="680369"/>
                  <a:pt x="12783" y="665917"/>
                  <a:pt x="25138" y="688157"/>
                </a:cubicBezTo>
                <a:cubicBezTo>
                  <a:pt x="27413" y="692252"/>
                  <a:pt x="29098" y="696659"/>
                  <a:pt x="31422" y="700726"/>
                </a:cubicBezTo>
                <a:cubicBezTo>
                  <a:pt x="34264" y="705699"/>
                  <a:pt x="44244" y="719351"/>
                  <a:pt x="47134" y="722722"/>
                </a:cubicBezTo>
                <a:cubicBezTo>
                  <a:pt x="50026" y="726096"/>
                  <a:pt x="52863" y="729684"/>
                  <a:pt x="56560" y="732149"/>
                </a:cubicBezTo>
                <a:cubicBezTo>
                  <a:pt x="59316" y="733986"/>
                  <a:pt x="62845" y="734244"/>
                  <a:pt x="65987" y="735291"/>
                </a:cubicBezTo>
                <a:cubicBezTo>
                  <a:pt x="70177" y="738433"/>
                  <a:pt x="73770" y="742591"/>
                  <a:pt x="78556" y="744718"/>
                </a:cubicBezTo>
                <a:cubicBezTo>
                  <a:pt x="86111" y="748076"/>
                  <a:pt x="125372" y="750971"/>
                  <a:pt x="125690" y="751003"/>
                </a:cubicBezTo>
                <a:cubicBezTo>
                  <a:pt x="135117" y="748908"/>
                  <a:pt x="144741" y="747558"/>
                  <a:pt x="153971" y="744718"/>
                </a:cubicBezTo>
                <a:cubicBezTo>
                  <a:pt x="160136" y="742821"/>
                  <a:pt x="177994" y="731561"/>
                  <a:pt x="182251" y="729007"/>
                </a:cubicBezTo>
                <a:cubicBezTo>
                  <a:pt x="183259" y="727662"/>
                  <a:pt x="202547" y="702916"/>
                  <a:pt x="207389" y="694442"/>
                </a:cubicBezTo>
                <a:cubicBezTo>
                  <a:pt x="217447" y="676841"/>
                  <a:pt x="209641" y="684147"/>
                  <a:pt x="226243" y="666161"/>
                </a:cubicBezTo>
                <a:cubicBezTo>
                  <a:pt x="234281" y="657453"/>
                  <a:pt x="243002" y="649402"/>
                  <a:pt x="251381" y="641023"/>
                </a:cubicBezTo>
                <a:cubicBezTo>
                  <a:pt x="265474" y="626930"/>
                  <a:pt x="277346" y="614133"/>
                  <a:pt x="295373" y="603316"/>
                </a:cubicBezTo>
                <a:cubicBezTo>
                  <a:pt x="300610" y="600174"/>
                  <a:pt x="306357" y="597756"/>
                  <a:pt x="311084" y="593889"/>
                </a:cubicBezTo>
                <a:cubicBezTo>
                  <a:pt x="311090" y="593884"/>
                  <a:pt x="334649" y="570325"/>
                  <a:pt x="339365" y="565609"/>
                </a:cubicBezTo>
                <a:cubicBezTo>
                  <a:pt x="343555" y="561419"/>
                  <a:pt x="347004" y="556327"/>
                  <a:pt x="351934" y="553040"/>
                </a:cubicBezTo>
                <a:cubicBezTo>
                  <a:pt x="363155" y="545558"/>
                  <a:pt x="365134" y="544631"/>
                  <a:pt x="377072" y="534186"/>
                </a:cubicBezTo>
                <a:cubicBezTo>
                  <a:pt x="394103" y="519284"/>
                  <a:pt x="378710" y="528640"/>
                  <a:pt x="402210" y="512190"/>
                </a:cubicBezTo>
                <a:cubicBezTo>
                  <a:pt x="424066" y="496890"/>
                  <a:pt x="411042" y="507775"/>
                  <a:pt x="433633" y="496479"/>
                </a:cubicBezTo>
                <a:cubicBezTo>
                  <a:pt x="437011" y="494790"/>
                  <a:pt x="439857" y="492196"/>
                  <a:pt x="443059" y="490194"/>
                </a:cubicBezTo>
                <a:cubicBezTo>
                  <a:pt x="448238" y="486957"/>
                  <a:pt x="453308" y="483498"/>
                  <a:pt x="458771" y="480767"/>
                </a:cubicBezTo>
                <a:cubicBezTo>
                  <a:pt x="485013" y="467647"/>
                  <a:pt x="473389" y="473971"/>
                  <a:pt x="496478" y="468198"/>
                </a:cubicBezTo>
                <a:cubicBezTo>
                  <a:pt x="527405" y="460466"/>
                  <a:pt x="472910" y="470555"/>
                  <a:pt x="524758" y="461914"/>
                </a:cubicBezTo>
                <a:cubicBezTo>
                  <a:pt x="528948" y="459819"/>
                  <a:pt x="532808" y="456862"/>
                  <a:pt x="537327" y="455629"/>
                </a:cubicBezTo>
                <a:cubicBezTo>
                  <a:pt x="544472" y="453680"/>
                  <a:pt x="552007" y="453642"/>
                  <a:pt x="559323" y="452487"/>
                </a:cubicBezTo>
                <a:cubicBezTo>
                  <a:pt x="597298" y="446492"/>
                  <a:pt x="586022" y="448956"/>
                  <a:pt x="609600" y="443060"/>
                </a:cubicBezTo>
                <a:lnTo>
                  <a:pt x="754144" y="446203"/>
                </a:lnTo>
                <a:cubicBezTo>
                  <a:pt x="765123" y="446634"/>
                  <a:pt x="778715" y="452631"/>
                  <a:pt x="788709" y="455629"/>
                </a:cubicBezTo>
                <a:cubicBezTo>
                  <a:pt x="792846" y="456870"/>
                  <a:pt x="797088" y="457724"/>
                  <a:pt x="801278" y="458772"/>
                </a:cubicBezTo>
                <a:cubicBezTo>
                  <a:pt x="839187" y="496681"/>
                  <a:pt x="784390" y="444534"/>
                  <a:pt x="832701" y="480767"/>
                </a:cubicBezTo>
                <a:cubicBezTo>
                  <a:pt x="839811" y="486100"/>
                  <a:pt x="844444" y="494288"/>
                  <a:pt x="851554" y="499621"/>
                </a:cubicBezTo>
                <a:lnTo>
                  <a:pt x="864123" y="509048"/>
                </a:lnTo>
                <a:cubicBezTo>
                  <a:pt x="867963" y="516727"/>
                  <a:pt x="871143" y="524385"/>
                  <a:pt x="876692" y="531044"/>
                </a:cubicBezTo>
                <a:cubicBezTo>
                  <a:pt x="879537" y="534458"/>
                  <a:pt x="883227" y="537097"/>
                  <a:pt x="886119" y="540471"/>
                </a:cubicBezTo>
                <a:cubicBezTo>
                  <a:pt x="889527" y="544447"/>
                  <a:pt x="891994" y="549192"/>
                  <a:pt x="895546" y="553040"/>
                </a:cubicBezTo>
                <a:cubicBezTo>
                  <a:pt x="904588" y="562836"/>
                  <a:pt x="917864" y="569396"/>
                  <a:pt x="923826" y="581320"/>
                </a:cubicBezTo>
                <a:cubicBezTo>
                  <a:pt x="933770" y="601206"/>
                  <a:pt x="927112" y="590290"/>
                  <a:pt x="945822" y="612743"/>
                </a:cubicBezTo>
                <a:cubicBezTo>
                  <a:pt x="950044" y="625406"/>
                  <a:pt x="949909" y="626482"/>
                  <a:pt x="958391" y="641023"/>
                </a:cubicBezTo>
                <a:cubicBezTo>
                  <a:pt x="962197" y="647547"/>
                  <a:pt x="965619" y="654536"/>
                  <a:pt x="970960" y="659877"/>
                </a:cubicBezTo>
                <a:cubicBezTo>
                  <a:pt x="981865" y="670782"/>
                  <a:pt x="982005" y="669398"/>
                  <a:pt x="989814" y="685015"/>
                </a:cubicBezTo>
                <a:cubicBezTo>
                  <a:pt x="992337" y="690060"/>
                  <a:pt x="993808" y="695572"/>
                  <a:pt x="996099" y="700726"/>
                </a:cubicBezTo>
                <a:cubicBezTo>
                  <a:pt x="998001" y="705006"/>
                  <a:pt x="1000738" y="708909"/>
                  <a:pt x="1002383" y="713295"/>
                </a:cubicBezTo>
                <a:cubicBezTo>
                  <a:pt x="1015213" y="747511"/>
                  <a:pt x="994317" y="703451"/>
                  <a:pt x="1011810" y="738433"/>
                </a:cubicBezTo>
                <a:cubicBezTo>
                  <a:pt x="1019525" y="769297"/>
                  <a:pt x="1008356" y="731525"/>
                  <a:pt x="1024379" y="763572"/>
                </a:cubicBezTo>
                <a:cubicBezTo>
                  <a:pt x="1044663" y="804140"/>
                  <a:pt x="1010936" y="751268"/>
                  <a:pt x="1033806" y="785567"/>
                </a:cubicBezTo>
                <a:cubicBezTo>
                  <a:pt x="1044714" y="829207"/>
                  <a:pt x="1028099" y="761888"/>
                  <a:pt x="1040090" y="813848"/>
                </a:cubicBezTo>
                <a:cubicBezTo>
                  <a:pt x="1045953" y="839255"/>
                  <a:pt x="1047056" y="836366"/>
                  <a:pt x="1049517" y="860982"/>
                </a:cubicBezTo>
                <a:cubicBezTo>
                  <a:pt x="1050876" y="874571"/>
                  <a:pt x="1051151" y="888258"/>
                  <a:pt x="1052659" y="901831"/>
                </a:cubicBezTo>
                <a:cubicBezTo>
                  <a:pt x="1053456" y="909005"/>
                  <a:pt x="1057088" y="922689"/>
                  <a:pt x="1058944" y="930112"/>
                </a:cubicBezTo>
                <a:cubicBezTo>
                  <a:pt x="1057897" y="954203"/>
                  <a:pt x="1057583" y="978336"/>
                  <a:pt x="1055802" y="1002384"/>
                </a:cubicBezTo>
                <a:cubicBezTo>
                  <a:pt x="1054875" y="1014904"/>
                  <a:pt x="1050955" y="1016072"/>
                  <a:pt x="1046375" y="1027522"/>
                </a:cubicBezTo>
                <a:cubicBezTo>
                  <a:pt x="1043915" y="1033673"/>
                  <a:pt x="1040090" y="1046376"/>
                  <a:pt x="1040090" y="1046376"/>
                </a:cubicBezTo>
                <a:cubicBezTo>
                  <a:pt x="1039043" y="1054755"/>
                  <a:pt x="1039170" y="1063367"/>
                  <a:pt x="1036948" y="1071514"/>
                </a:cubicBezTo>
                <a:cubicBezTo>
                  <a:pt x="1035954" y="1075157"/>
                  <a:pt x="1032538" y="1077662"/>
                  <a:pt x="1030664" y="1080941"/>
                </a:cubicBezTo>
                <a:cubicBezTo>
                  <a:pt x="1028340" y="1085008"/>
                  <a:pt x="1026474" y="1089320"/>
                  <a:pt x="1024379" y="1093510"/>
                </a:cubicBezTo>
                <a:cubicBezTo>
                  <a:pt x="1022284" y="1101889"/>
                  <a:pt x="1021303" y="1110629"/>
                  <a:pt x="1018095" y="1118648"/>
                </a:cubicBezTo>
                <a:cubicBezTo>
                  <a:pt x="1014769" y="1126962"/>
                  <a:pt x="1011133" y="1135157"/>
                  <a:pt x="1008668" y="1143786"/>
                </a:cubicBezTo>
                <a:cubicBezTo>
                  <a:pt x="1007481" y="1147938"/>
                  <a:pt x="1007001" y="1152296"/>
                  <a:pt x="1005525" y="1156355"/>
                </a:cubicBezTo>
                <a:cubicBezTo>
                  <a:pt x="1002799" y="1163852"/>
                  <a:pt x="998825" y="1170854"/>
                  <a:pt x="996099" y="1178351"/>
                </a:cubicBezTo>
                <a:cubicBezTo>
                  <a:pt x="994623" y="1182410"/>
                  <a:pt x="994472" y="1186876"/>
                  <a:pt x="992956" y="1190920"/>
                </a:cubicBezTo>
                <a:cubicBezTo>
                  <a:pt x="988642" y="1202425"/>
                  <a:pt x="984662" y="1206169"/>
                  <a:pt x="977245" y="1216058"/>
                </a:cubicBezTo>
                <a:cubicBezTo>
                  <a:pt x="970041" y="1237673"/>
                  <a:pt x="979895" y="1211421"/>
                  <a:pt x="964676" y="1238054"/>
                </a:cubicBezTo>
                <a:cubicBezTo>
                  <a:pt x="963033" y="1240930"/>
                  <a:pt x="963371" y="1244725"/>
                  <a:pt x="961534" y="1247481"/>
                </a:cubicBezTo>
                <a:cubicBezTo>
                  <a:pt x="959069" y="1251179"/>
                  <a:pt x="954773" y="1253353"/>
                  <a:pt x="952107" y="1256908"/>
                </a:cubicBezTo>
                <a:cubicBezTo>
                  <a:pt x="941417" y="1271161"/>
                  <a:pt x="944372" y="1269156"/>
                  <a:pt x="939538" y="1282046"/>
                </a:cubicBezTo>
                <a:cubicBezTo>
                  <a:pt x="937557" y="1287327"/>
                  <a:pt x="935954" y="1292805"/>
                  <a:pt x="933253" y="1297757"/>
                </a:cubicBezTo>
                <a:cubicBezTo>
                  <a:pt x="929636" y="1304388"/>
                  <a:pt x="920684" y="1316611"/>
                  <a:pt x="920684" y="1316611"/>
                </a:cubicBezTo>
                <a:cubicBezTo>
                  <a:pt x="914688" y="1340597"/>
                  <a:pt x="920076" y="1326239"/>
                  <a:pt x="895546" y="1357460"/>
                </a:cubicBezTo>
                <a:cubicBezTo>
                  <a:pt x="891402" y="1362734"/>
                  <a:pt x="882977" y="1373172"/>
                  <a:pt x="882977" y="1373172"/>
                </a:cubicBezTo>
                <a:cubicBezTo>
                  <a:pt x="876438" y="1399332"/>
                  <a:pt x="885598" y="1374665"/>
                  <a:pt x="870408" y="1392025"/>
                </a:cubicBezTo>
                <a:cubicBezTo>
                  <a:pt x="865434" y="1397709"/>
                  <a:pt x="862029" y="1404594"/>
                  <a:pt x="857839" y="1410879"/>
                </a:cubicBezTo>
                <a:cubicBezTo>
                  <a:pt x="849159" y="1423899"/>
                  <a:pt x="851861" y="1418442"/>
                  <a:pt x="845270" y="1436017"/>
                </a:cubicBezTo>
                <a:cubicBezTo>
                  <a:pt x="841796" y="1445281"/>
                  <a:pt x="842127" y="1442497"/>
                  <a:pt x="842127" y="1448586"/>
                </a:cubicBezTo>
              </a:path>
            </a:pathLst>
          </a:custGeom>
          <a:noFill/>
          <a:ln w="635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자유형: 도형 26">
            <a:extLst>
              <a:ext uri="{FF2B5EF4-FFF2-40B4-BE49-F238E27FC236}">
                <a16:creationId xmlns:a16="http://schemas.microsoft.com/office/drawing/2014/main" id="{84D66AA6-4E71-6D32-4AB9-64049ADB95D4}"/>
              </a:ext>
            </a:extLst>
          </p:cNvPr>
          <p:cNvSpPr/>
          <p:nvPr/>
        </p:nvSpPr>
        <p:spPr>
          <a:xfrm>
            <a:off x="6408490" y="1518518"/>
            <a:ext cx="905491" cy="1238670"/>
          </a:xfrm>
          <a:custGeom>
            <a:avLst/>
            <a:gdLst>
              <a:gd name="connsiteX0" fmla="*/ 276519 w 1058944"/>
              <a:gd name="connsiteY0" fmla="*/ 0 h 1448586"/>
              <a:gd name="connsiteX1" fmla="*/ 307942 w 1058944"/>
              <a:gd name="connsiteY1" fmla="*/ 15712 h 1448586"/>
              <a:gd name="connsiteX2" fmla="*/ 336222 w 1058944"/>
              <a:gd name="connsiteY2" fmla="*/ 62846 h 1448586"/>
              <a:gd name="connsiteX3" fmla="*/ 339365 w 1058944"/>
              <a:gd name="connsiteY3" fmla="*/ 78557 h 1448586"/>
              <a:gd name="connsiteX4" fmla="*/ 345649 w 1058944"/>
              <a:gd name="connsiteY4" fmla="*/ 94269 h 1448586"/>
              <a:gd name="connsiteX5" fmla="*/ 342507 w 1058944"/>
              <a:gd name="connsiteY5" fmla="*/ 157114 h 1448586"/>
              <a:gd name="connsiteX6" fmla="*/ 326796 w 1058944"/>
              <a:gd name="connsiteY6" fmla="*/ 188537 h 1448586"/>
              <a:gd name="connsiteX7" fmla="*/ 307942 w 1058944"/>
              <a:gd name="connsiteY7" fmla="*/ 213675 h 1448586"/>
              <a:gd name="connsiteX8" fmla="*/ 298515 w 1058944"/>
              <a:gd name="connsiteY8" fmla="*/ 226244 h 1448586"/>
              <a:gd name="connsiteX9" fmla="*/ 273377 w 1058944"/>
              <a:gd name="connsiteY9" fmla="*/ 251382 h 1448586"/>
              <a:gd name="connsiteX10" fmla="*/ 263950 w 1058944"/>
              <a:gd name="connsiteY10" fmla="*/ 260809 h 1448586"/>
              <a:gd name="connsiteX11" fmla="*/ 251381 w 1058944"/>
              <a:gd name="connsiteY11" fmla="*/ 267093 h 1448586"/>
              <a:gd name="connsiteX12" fmla="*/ 229385 w 1058944"/>
              <a:gd name="connsiteY12" fmla="*/ 289089 h 1448586"/>
              <a:gd name="connsiteX13" fmla="*/ 213674 w 1058944"/>
              <a:gd name="connsiteY13" fmla="*/ 298516 h 1448586"/>
              <a:gd name="connsiteX14" fmla="*/ 182251 w 1058944"/>
              <a:gd name="connsiteY14" fmla="*/ 323654 h 1448586"/>
              <a:gd name="connsiteX15" fmla="*/ 166540 w 1058944"/>
              <a:gd name="connsiteY15" fmla="*/ 333081 h 1448586"/>
              <a:gd name="connsiteX16" fmla="*/ 147686 w 1058944"/>
              <a:gd name="connsiteY16" fmla="*/ 345650 h 1448586"/>
              <a:gd name="connsiteX17" fmla="*/ 138259 w 1058944"/>
              <a:gd name="connsiteY17" fmla="*/ 355077 h 1448586"/>
              <a:gd name="connsiteX18" fmla="*/ 122548 w 1058944"/>
              <a:gd name="connsiteY18" fmla="*/ 367646 h 1448586"/>
              <a:gd name="connsiteX19" fmla="*/ 97410 w 1058944"/>
              <a:gd name="connsiteY19" fmla="*/ 395926 h 1448586"/>
              <a:gd name="connsiteX20" fmla="*/ 81699 w 1058944"/>
              <a:gd name="connsiteY20" fmla="*/ 417922 h 1448586"/>
              <a:gd name="connsiteX21" fmla="*/ 69130 w 1058944"/>
              <a:gd name="connsiteY21" fmla="*/ 433633 h 1448586"/>
              <a:gd name="connsiteX22" fmla="*/ 53418 w 1058944"/>
              <a:gd name="connsiteY22" fmla="*/ 449345 h 1448586"/>
              <a:gd name="connsiteX23" fmla="*/ 37707 w 1058944"/>
              <a:gd name="connsiteY23" fmla="*/ 468198 h 1448586"/>
              <a:gd name="connsiteX24" fmla="*/ 18853 w 1058944"/>
              <a:gd name="connsiteY24" fmla="*/ 490194 h 1448586"/>
              <a:gd name="connsiteX25" fmla="*/ 15711 w 1058944"/>
              <a:gd name="connsiteY25" fmla="*/ 499621 h 1448586"/>
              <a:gd name="connsiteX26" fmla="*/ 3142 w 1058944"/>
              <a:gd name="connsiteY26" fmla="*/ 531044 h 1448586"/>
              <a:gd name="connsiteX27" fmla="*/ 0 w 1058944"/>
              <a:gd name="connsiteY27" fmla="*/ 549897 h 1448586"/>
              <a:gd name="connsiteX28" fmla="*/ 3142 w 1058944"/>
              <a:gd name="connsiteY28" fmla="*/ 631596 h 1448586"/>
              <a:gd name="connsiteX29" fmla="*/ 6284 w 1058944"/>
              <a:gd name="connsiteY29" fmla="*/ 647308 h 1448586"/>
              <a:gd name="connsiteX30" fmla="*/ 12569 w 1058944"/>
              <a:gd name="connsiteY30" fmla="*/ 659877 h 1448586"/>
              <a:gd name="connsiteX31" fmla="*/ 25138 w 1058944"/>
              <a:gd name="connsiteY31" fmla="*/ 688157 h 1448586"/>
              <a:gd name="connsiteX32" fmla="*/ 31422 w 1058944"/>
              <a:gd name="connsiteY32" fmla="*/ 700726 h 1448586"/>
              <a:gd name="connsiteX33" fmla="*/ 47134 w 1058944"/>
              <a:gd name="connsiteY33" fmla="*/ 722722 h 1448586"/>
              <a:gd name="connsiteX34" fmla="*/ 56560 w 1058944"/>
              <a:gd name="connsiteY34" fmla="*/ 732149 h 1448586"/>
              <a:gd name="connsiteX35" fmla="*/ 65987 w 1058944"/>
              <a:gd name="connsiteY35" fmla="*/ 735291 h 1448586"/>
              <a:gd name="connsiteX36" fmla="*/ 78556 w 1058944"/>
              <a:gd name="connsiteY36" fmla="*/ 744718 h 1448586"/>
              <a:gd name="connsiteX37" fmla="*/ 125690 w 1058944"/>
              <a:gd name="connsiteY37" fmla="*/ 751003 h 1448586"/>
              <a:gd name="connsiteX38" fmla="*/ 153971 w 1058944"/>
              <a:gd name="connsiteY38" fmla="*/ 744718 h 1448586"/>
              <a:gd name="connsiteX39" fmla="*/ 182251 w 1058944"/>
              <a:gd name="connsiteY39" fmla="*/ 729007 h 1448586"/>
              <a:gd name="connsiteX40" fmla="*/ 207389 w 1058944"/>
              <a:gd name="connsiteY40" fmla="*/ 694442 h 1448586"/>
              <a:gd name="connsiteX41" fmla="*/ 226243 w 1058944"/>
              <a:gd name="connsiteY41" fmla="*/ 666161 h 1448586"/>
              <a:gd name="connsiteX42" fmla="*/ 251381 w 1058944"/>
              <a:gd name="connsiteY42" fmla="*/ 641023 h 1448586"/>
              <a:gd name="connsiteX43" fmla="*/ 295373 w 1058944"/>
              <a:gd name="connsiteY43" fmla="*/ 603316 h 1448586"/>
              <a:gd name="connsiteX44" fmla="*/ 311084 w 1058944"/>
              <a:gd name="connsiteY44" fmla="*/ 593889 h 1448586"/>
              <a:gd name="connsiteX45" fmla="*/ 339365 w 1058944"/>
              <a:gd name="connsiteY45" fmla="*/ 565609 h 1448586"/>
              <a:gd name="connsiteX46" fmla="*/ 351934 w 1058944"/>
              <a:gd name="connsiteY46" fmla="*/ 553040 h 1448586"/>
              <a:gd name="connsiteX47" fmla="*/ 377072 w 1058944"/>
              <a:gd name="connsiteY47" fmla="*/ 534186 h 1448586"/>
              <a:gd name="connsiteX48" fmla="*/ 402210 w 1058944"/>
              <a:gd name="connsiteY48" fmla="*/ 512190 h 1448586"/>
              <a:gd name="connsiteX49" fmla="*/ 433633 w 1058944"/>
              <a:gd name="connsiteY49" fmla="*/ 496479 h 1448586"/>
              <a:gd name="connsiteX50" fmla="*/ 443059 w 1058944"/>
              <a:gd name="connsiteY50" fmla="*/ 490194 h 1448586"/>
              <a:gd name="connsiteX51" fmla="*/ 458771 w 1058944"/>
              <a:gd name="connsiteY51" fmla="*/ 480767 h 1448586"/>
              <a:gd name="connsiteX52" fmla="*/ 496478 w 1058944"/>
              <a:gd name="connsiteY52" fmla="*/ 468198 h 1448586"/>
              <a:gd name="connsiteX53" fmla="*/ 524758 w 1058944"/>
              <a:gd name="connsiteY53" fmla="*/ 461914 h 1448586"/>
              <a:gd name="connsiteX54" fmla="*/ 537327 w 1058944"/>
              <a:gd name="connsiteY54" fmla="*/ 455629 h 1448586"/>
              <a:gd name="connsiteX55" fmla="*/ 559323 w 1058944"/>
              <a:gd name="connsiteY55" fmla="*/ 452487 h 1448586"/>
              <a:gd name="connsiteX56" fmla="*/ 609600 w 1058944"/>
              <a:gd name="connsiteY56" fmla="*/ 443060 h 1448586"/>
              <a:gd name="connsiteX57" fmla="*/ 754144 w 1058944"/>
              <a:gd name="connsiteY57" fmla="*/ 446203 h 1448586"/>
              <a:gd name="connsiteX58" fmla="*/ 788709 w 1058944"/>
              <a:gd name="connsiteY58" fmla="*/ 455629 h 1448586"/>
              <a:gd name="connsiteX59" fmla="*/ 801278 w 1058944"/>
              <a:gd name="connsiteY59" fmla="*/ 458772 h 1448586"/>
              <a:gd name="connsiteX60" fmla="*/ 832701 w 1058944"/>
              <a:gd name="connsiteY60" fmla="*/ 480767 h 1448586"/>
              <a:gd name="connsiteX61" fmla="*/ 851554 w 1058944"/>
              <a:gd name="connsiteY61" fmla="*/ 499621 h 1448586"/>
              <a:gd name="connsiteX62" fmla="*/ 864123 w 1058944"/>
              <a:gd name="connsiteY62" fmla="*/ 509048 h 1448586"/>
              <a:gd name="connsiteX63" fmla="*/ 876692 w 1058944"/>
              <a:gd name="connsiteY63" fmla="*/ 531044 h 1448586"/>
              <a:gd name="connsiteX64" fmla="*/ 886119 w 1058944"/>
              <a:gd name="connsiteY64" fmla="*/ 540471 h 1448586"/>
              <a:gd name="connsiteX65" fmla="*/ 895546 w 1058944"/>
              <a:gd name="connsiteY65" fmla="*/ 553040 h 1448586"/>
              <a:gd name="connsiteX66" fmla="*/ 923826 w 1058944"/>
              <a:gd name="connsiteY66" fmla="*/ 581320 h 1448586"/>
              <a:gd name="connsiteX67" fmla="*/ 945822 w 1058944"/>
              <a:gd name="connsiteY67" fmla="*/ 612743 h 1448586"/>
              <a:gd name="connsiteX68" fmla="*/ 958391 w 1058944"/>
              <a:gd name="connsiteY68" fmla="*/ 641023 h 1448586"/>
              <a:gd name="connsiteX69" fmla="*/ 970960 w 1058944"/>
              <a:gd name="connsiteY69" fmla="*/ 659877 h 1448586"/>
              <a:gd name="connsiteX70" fmla="*/ 989814 w 1058944"/>
              <a:gd name="connsiteY70" fmla="*/ 685015 h 1448586"/>
              <a:gd name="connsiteX71" fmla="*/ 996099 w 1058944"/>
              <a:gd name="connsiteY71" fmla="*/ 700726 h 1448586"/>
              <a:gd name="connsiteX72" fmla="*/ 1002383 w 1058944"/>
              <a:gd name="connsiteY72" fmla="*/ 713295 h 1448586"/>
              <a:gd name="connsiteX73" fmla="*/ 1011810 w 1058944"/>
              <a:gd name="connsiteY73" fmla="*/ 738433 h 1448586"/>
              <a:gd name="connsiteX74" fmla="*/ 1024379 w 1058944"/>
              <a:gd name="connsiteY74" fmla="*/ 763572 h 1448586"/>
              <a:gd name="connsiteX75" fmla="*/ 1033806 w 1058944"/>
              <a:gd name="connsiteY75" fmla="*/ 785567 h 1448586"/>
              <a:gd name="connsiteX76" fmla="*/ 1040090 w 1058944"/>
              <a:gd name="connsiteY76" fmla="*/ 813848 h 1448586"/>
              <a:gd name="connsiteX77" fmla="*/ 1049517 w 1058944"/>
              <a:gd name="connsiteY77" fmla="*/ 860982 h 1448586"/>
              <a:gd name="connsiteX78" fmla="*/ 1052659 w 1058944"/>
              <a:gd name="connsiteY78" fmla="*/ 901831 h 1448586"/>
              <a:gd name="connsiteX79" fmla="*/ 1058944 w 1058944"/>
              <a:gd name="connsiteY79" fmla="*/ 930112 h 1448586"/>
              <a:gd name="connsiteX80" fmla="*/ 1055802 w 1058944"/>
              <a:gd name="connsiteY80" fmla="*/ 1002384 h 1448586"/>
              <a:gd name="connsiteX81" fmla="*/ 1046375 w 1058944"/>
              <a:gd name="connsiteY81" fmla="*/ 1027522 h 1448586"/>
              <a:gd name="connsiteX82" fmla="*/ 1040090 w 1058944"/>
              <a:gd name="connsiteY82" fmla="*/ 1046376 h 1448586"/>
              <a:gd name="connsiteX83" fmla="*/ 1036948 w 1058944"/>
              <a:gd name="connsiteY83" fmla="*/ 1071514 h 1448586"/>
              <a:gd name="connsiteX84" fmla="*/ 1030664 w 1058944"/>
              <a:gd name="connsiteY84" fmla="*/ 1080941 h 1448586"/>
              <a:gd name="connsiteX85" fmla="*/ 1024379 w 1058944"/>
              <a:gd name="connsiteY85" fmla="*/ 1093510 h 1448586"/>
              <a:gd name="connsiteX86" fmla="*/ 1018095 w 1058944"/>
              <a:gd name="connsiteY86" fmla="*/ 1118648 h 1448586"/>
              <a:gd name="connsiteX87" fmla="*/ 1008668 w 1058944"/>
              <a:gd name="connsiteY87" fmla="*/ 1143786 h 1448586"/>
              <a:gd name="connsiteX88" fmla="*/ 1005525 w 1058944"/>
              <a:gd name="connsiteY88" fmla="*/ 1156355 h 1448586"/>
              <a:gd name="connsiteX89" fmla="*/ 996099 w 1058944"/>
              <a:gd name="connsiteY89" fmla="*/ 1178351 h 1448586"/>
              <a:gd name="connsiteX90" fmla="*/ 992956 w 1058944"/>
              <a:gd name="connsiteY90" fmla="*/ 1190920 h 1448586"/>
              <a:gd name="connsiteX91" fmla="*/ 977245 w 1058944"/>
              <a:gd name="connsiteY91" fmla="*/ 1216058 h 1448586"/>
              <a:gd name="connsiteX92" fmla="*/ 964676 w 1058944"/>
              <a:gd name="connsiteY92" fmla="*/ 1238054 h 1448586"/>
              <a:gd name="connsiteX93" fmla="*/ 961534 w 1058944"/>
              <a:gd name="connsiteY93" fmla="*/ 1247481 h 1448586"/>
              <a:gd name="connsiteX94" fmla="*/ 952107 w 1058944"/>
              <a:gd name="connsiteY94" fmla="*/ 1256908 h 1448586"/>
              <a:gd name="connsiteX95" fmla="*/ 939538 w 1058944"/>
              <a:gd name="connsiteY95" fmla="*/ 1282046 h 1448586"/>
              <a:gd name="connsiteX96" fmla="*/ 933253 w 1058944"/>
              <a:gd name="connsiteY96" fmla="*/ 1297757 h 1448586"/>
              <a:gd name="connsiteX97" fmla="*/ 920684 w 1058944"/>
              <a:gd name="connsiteY97" fmla="*/ 1316611 h 1448586"/>
              <a:gd name="connsiteX98" fmla="*/ 895546 w 1058944"/>
              <a:gd name="connsiteY98" fmla="*/ 1357460 h 1448586"/>
              <a:gd name="connsiteX99" fmla="*/ 882977 w 1058944"/>
              <a:gd name="connsiteY99" fmla="*/ 1373172 h 1448586"/>
              <a:gd name="connsiteX100" fmla="*/ 870408 w 1058944"/>
              <a:gd name="connsiteY100" fmla="*/ 1392025 h 1448586"/>
              <a:gd name="connsiteX101" fmla="*/ 857839 w 1058944"/>
              <a:gd name="connsiteY101" fmla="*/ 1410879 h 1448586"/>
              <a:gd name="connsiteX102" fmla="*/ 845270 w 1058944"/>
              <a:gd name="connsiteY102" fmla="*/ 1436017 h 1448586"/>
              <a:gd name="connsiteX103" fmla="*/ 842127 w 1058944"/>
              <a:gd name="connsiteY103" fmla="*/ 1448586 h 144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58944" h="1448586">
                <a:moveTo>
                  <a:pt x="276519" y="0"/>
                </a:moveTo>
                <a:cubicBezTo>
                  <a:pt x="283875" y="2942"/>
                  <a:pt x="302581" y="9458"/>
                  <a:pt x="307942" y="15712"/>
                </a:cubicBezTo>
                <a:cubicBezTo>
                  <a:pt x="320550" y="30422"/>
                  <a:pt x="327913" y="46227"/>
                  <a:pt x="336222" y="62846"/>
                </a:cubicBezTo>
                <a:cubicBezTo>
                  <a:pt x="337270" y="68083"/>
                  <a:pt x="337830" y="73441"/>
                  <a:pt x="339365" y="78557"/>
                </a:cubicBezTo>
                <a:cubicBezTo>
                  <a:pt x="340986" y="83960"/>
                  <a:pt x="345424" y="88633"/>
                  <a:pt x="345649" y="94269"/>
                </a:cubicBezTo>
                <a:cubicBezTo>
                  <a:pt x="346487" y="115227"/>
                  <a:pt x="344249" y="136212"/>
                  <a:pt x="342507" y="157114"/>
                </a:cubicBezTo>
                <a:cubicBezTo>
                  <a:pt x="341246" y="172248"/>
                  <a:pt x="335267" y="174419"/>
                  <a:pt x="326796" y="188537"/>
                </a:cubicBezTo>
                <a:cubicBezTo>
                  <a:pt x="308754" y="218607"/>
                  <a:pt x="335343" y="182360"/>
                  <a:pt x="307942" y="213675"/>
                </a:cubicBezTo>
                <a:cubicBezTo>
                  <a:pt x="304493" y="217616"/>
                  <a:pt x="302054" y="222383"/>
                  <a:pt x="298515" y="226244"/>
                </a:cubicBezTo>
                <a:cubicBezTo>
                  <a:pt x="290508" y="234979"/>
                  <a:pt x="281756" y="243003"/>
                  <a:pt x="273377" y="251382"/>
                </a:cubicBezTo>
                <a:cubicBezTo>
                  <a:pt x="270235" y="254524"/>
                  <a:pt x="267925" y="258822"/>
                  <a:pt x="263950" y="260809"/>
                </a:cubicBezTo>
                <a:lnTo>
                  <a:pt x="251381" y="267093"/>
                </a:lnTo>
                <a:cubicBezTo>
                  <a:pt x="244049" y="274425"/>
                  <a:pt x="238276" y="283754"/>
                  <a:pt x="229385" y="289089"/>
                </a:cubicBezTo>
                <a:cubicBezTo>
                  <a:pt x="224148" y="292231"/>
                  <a:pt x="218599" y="294904"/>
                  <a:pt x="213674" y="298516"/>
                </a:cubicBezTo>
                <a:cubicBezTo>
                  <a:pt x="202857" y="306448"/>
                  <a:pt x="193753" y="316753"/>
                  <a:pt x="182251" y="323654"/>
                </a:cubicBezTo>
                <a:cubicBezTo>
                  <a:pt x="177014" y="326796"/>
                  <a:pt x="171426" y="329416"/>
                  <a:pt x="166540" y="333081"/>
                </a:cubicBezTo>
                <a:cubicBezTo>
                  <a:pt x="147711" y="347203"/>
                  <a:pt x="166591" y="339349"/>
                  <a:pt x="147686" y="345650"/>
                </a:cubicBezTo>
                <a:cubicBezTo>
                  <a:pt x="144544" y="348792"/>
                  <a:pt x="141603" y="352151"/>
                  <a:pt x="138259" y="355077"/>
                </a:cubicBezTo>
                <a:cubicBezTo>
                  <a:pt x="133212" y="359493"/>
                  <a:pt x="127004" y="362633"/>
                  <a:pt x="122548" y="367646"/>
                </a:cubicBezTo>
                <a:cubicBezTo>
                  <a:pt x="88208" y="406278"/>
                  <a:pt x="141458" y="360687"/>
                  <a:pt x="97410" y="395926"/>
                </a:cubicBezTo>
                <a:cubicBezTo>
                  <a:pt x="91839" y="412641"/>
                  <a:pt x="97604" y="400029"/>
                  <a:pt x="81699" y="417922"/>
                </a:cubicBezTo>
                <a:cubicBezTo>
                  <a:pt x="77243" y="422935"/>
                  <a:pt x="73617" y="428648"/>
                  <a:pt x="69130" y="433633"/>
                </a:cubicBezTo>
                <a:cubicBezTo>
                  <a:pt x="64175" y="439138"/>
                  <a:pt x="58400" y="443865"/>
                  <a:pt x="53418" y="449345"/>
                </a:cubicBezTo>
                <a:cubicBezTo>
                  <a:pt x="47915" y="455398"/>
                  <a:pt x="43179" y="462118"/>
                  <a:pt x="37707" y="468198"/>
                </a:cubicBezTo>
                <a:cubicBezTo>
                  <a:pt x="18113" y="489969"/>
                  <a:pt x="31200" y="471674"/>
                  <a:pt x="18853" y="490194"/>
                </a:cubicBezTo>
                <a:cubicBezTo>
                  <a:pt x="17806" y="493336"/>
                  <a:pt x="16941" y="496546"/>
                  <a:pt x="15711" y="499621"/>
                </a:cubicBezTo>
                <a:cubicBezTo>
                  <a:pt x="14314" y="503113"/>
                  <a:pt x="4930" y="522997"/>
                  <a:pt x="3142" y="531044"/>
                </a:cubicBezTo>
                <a:cubicBezTo>
                  <a:pt x="1760" y="537263"/>
                  <a:pt x="1047" y="543613"/>
                  <a:pt x="0" y="549897"/>
                </a:cubicBezTo>
                <a:cubicBezTo>
                  <a:pt x="1047" y="577130"/>
                  <a:pt x="1388" y="604399"/>
                  <a:pt x="3142" y="631596"/>
                </a:cubicBezTo>
                <a:cubicBezTo>
                  <a:pt x="3486" y="636926"/>
                  <a:pt x="4595" y="642241"/>
                  <a:pt x="6284" y="647308"/>
                </a:cubicBezTo>
                <a:cubicBezTo>
                  <a:pt x="7765" y="651752"/>
                  <a:pt x="10474" y="655687"/>
                  <a:pt x="12569" y="659877"/>
                </a:cubicBezTo>
                <a:cubicBezTo>
                  <a:pt x="17692" y="680369"/>
                  <a:pt x="12783" y="665917"/>
                  <a:pt x="25138" y="688157"/>
                </a:cubicBezTo>
                <a:cubicBezTo>
                  <a:pt x="27413" y="692252"/>
                  <a:pt x="29098" y="696659"/>
                  <a:pt x="31422" y="700726"/>
                </a:cubicBezTo>
                <a:cubicBezTo>
                  <a:pt x="34264" y="705699"/>
                  <a:pt x="44244" y="719351"/>
                  <a:pt x="47134" y="722722"/>
                </a:cubicBezTo>
                <a:cubicBezTo>
                  <a:pt x="50026" y="726096"/>
                  <a:pt x="52863" y="729684"/>
                  <a:pt x="56560" y="732149"/>
                </a:cubicBezTo>
                <a:cubicBezTo>
                  <a:pt x="59316" y="733986"/>
                  <a:pt x="62845" y="734244"/>
                  <a:pt x="65987" y="735291"/>
                </a:cubicBezTo>
                <a:cubicBezTo>
                  <a:pt x="70177" y="738433"/>
                  <a:pt x="73770" y="742591"/>
                  <a:pt x="78556" y="744718"/>
                </a:cubicBezTo>
                <a:cubicBezTo>
                  <a:pt x="86111" y="748076"/>
                  <a:pt x="125372" y="750971"/>
                  <a:pt x="125690" y="751003"/>
                </a:cubicBezTo>
                <a:cubicBezTo>
                  <a:pt x="135117" y="748908"/>
                  <a:pt x="144741" y="747558"/>
                  <a:pt x="153971" y="744718"/>
                </a:cubicBezTo>
                <a:cubicBezTo>
                  <a:pt x="160136" y="742821"/>
                  <a:pt x="177994" y="731561"/>
                  <a:pt x="182251" y="729007"/>
                </a:cubicBezTo>
                <a:cubicBezTo>
                  <a:pt x="183259" y="727662"/>
                  <a:pt x="202547" y="702916"/>
                  <a:pt x="207389" y="694442"/>
                </a:cubicBezTo>
                <a:cubicBezTo>
                  <a:pt x="217447" y="676841"/>
                  <a:pt x="209641" y="684147"/>
                  <a:pt x="226243" y="666161"/>
                </a:cubicBezTo>
                <a:cubicBezTo>
                  <a:pt x="234281" y="657453"/>
                  <a:pt x="243002" y="649402"/>
                  <a:pt x="251381" y="641023"/>
                </a:cubicBezTo>
                <a:cubicBezTo>
                  <a:pt x="265474" y="626930"/>
                  <a:pt x="277346" y="614133"/>
                  <a:pt x="295373" y="603316"/>
                </a:cubicBezTo>
                <a:cubicBezTo>
                  <a:pt x="300610" y="600174"/>
                  <a:pt x="306357" y="597756"/>
                  <a:pt x="311084" y="593889"/>
                </a:cubicBezTo>
                <a:cubicBezTo>
                  <a:pt x="311090" y="593884"/>
                  <a:pt x="334649" y="570325"/>
                  <a:pt x="339365" y="565609"/>
                </a:cubicBezTo>
                <a:cubicBezTo>
                  <a:pt x="343555" y="561419"/>
                  <a:pt x="347004" y="556327"/>
                  <a:pt x="351934" y="553040"/>
                </a:cubicBezTo>
                <a:cubicBezTo>
                  <a:pt x="363155" y="545558"/>
                  <a:pt x="365134" y="544631"/>
                  <a:pt x="377072" y="534186"/>
                </a:cubicBezTo>
                <a:cubicBezTo>
                  <a:pt x="394103" y="519284"/>
                  <a:pt x="378710" y="528640"/>
                  <a:pt x="402210" y="512190"/>
                </a:cubicBezTo>
                <a:cubicBezTo>
                  <a:pt x="424066" y="496890"/>
                  <a:pt x="411042" y="507775"/>
                  <a:pt x="433633" y="496479"/>
                </a:cubicBezTo>
                <a:cubicBezTo>
                  <a:pt x="437011" y="494790"/>
                  <a:pt x="439857" y="492196"/>
                  <a:pt x="443059" y="490194"/>
                </a:cubicBezTo>
                <a:cubicBezTo>
                  <a:pt x="448238" y="486957"/>
                  <a:pt x="453308" y="483498"/>
                  <a:pt x="458771" y="480767"/>
                </a:cubicBezTo>
                <a:cubicBezTo>
                  <a:pt x="485013" y="467647"/>
                  <a:pt x="473389" y="473971"/>
                  <a:pt x="496478" y="468198"/>
                </a:cubicBezTo>
                <a:cubicBezTo>
                  <a:pt x="527405" y="460466"/>
                  <a:pt x="472910" y="470555"/>
                  <a:pt x="524758" y="461914"/>
                </a:cubicBezTo>
                <a:cubicBezTo>
                  <a:pt x="528948" y="459819"/>
                  <a:pt x="532808" y="456862"/>
                  <a:pt x="537327" y="455629"/>
                </a:cubicBezTo>
                <a:cubicBezTo>
                  <a:pt x="544472" y="453680"/>
                  <a:pt x="552007" y="453642"/>
                  <a:pt x="559323" y="452487"/>
                </a:cubicBezTo>
                <a:cubicBezTo>
                  <a:pt x="597298" y="446492"/>
                  <a:pt x="586022" y="448956"/>
                  <a:pt x="609600" y="443060"/>
                </a:cubicBezTo>
                <a:lnTo>
                  <a:pt x="754144" y="446203"/>
                </a:lnTo>
                <a:cubicBezTo>
                  <a:pt x="765123" y="446634"/>
                  <a:pt x="778715" y="452631"/>
                  <a:pt x="788709" y="455629"/>
                </a:cubicBezTo>
                <a:cubicBezTo>
                  <a:pt x="792846" y="456870"/>
                  <a:pt x="797088" y="457724"/>
                  <a:pt x="801278" y="458772"/>
                </a:cubicBezTo>
                <a:cubicBezTo>
                  <a:pt x="839187" y="496681"/>
                  <a:pt x="784390" y="444534"/>
                  <a:pt x="832701" y="480767"/>
                </a:cubicBezTo>
                <a:cubicBezTo>
                  <a:pt x="839811" y="486100"/>
                  <a:pt x="844444" y="494288"/>
                  <a:pt x="851554" y="499621"/>
                </a:cubicBezTo>
                <a:lnTo>
                  <a:pt x="864123" y="509048"/>
                </a:lnTo>
                <a:cubicBezTo>
                  <a:pt x="867963" y="516727"/>
                  <a:pt x="871143" y="524385"/>
                  <a:pt x="876692" y="531044"/>
                </a:cubicBezTo>
                <a:cubicBezTo>
                  <a:pt x="879537" y="534458"/>
                  <a:pt x="883227" y="537097"/>
                  <a:pt x="886119" y="540471"/>
                </a:cubicBezTo>
                <a:cubicBezTo>
                  <a:pt x="889527" y="544447"/>
                  <a:pt x="891994" y="549192"/>
                  <a:pt x="895546" y="553040"/>
                </a:cubicBezTo>
                <a:cubicBezTo>
                  <a:pt x="904588" y="562836"/>
                  <a:pt x="917864" y="569396"/>
                  <a:pt x="923826" y="581320"/>
                </a:cubicBezTo>
                <a:cubicBezTo>
                  <a:pt x="933770" y="601206"/>
                  <a:pt x="927112" y="590290"/>
                  <a:pt x="945822" y="612743"/>
                </a:cubicBezTo>
                <a:cubicBezTo>
                  <a:pt x="950044" y="625406"/>
                  <a:pt x="949909" y="626482"/>
                  <a:pt x="958391" y="641023"/>
                </a:cubicBezTo>
                <a:cubicBezTo>
                  <a:pt x="962197" y="647547"/>
                  <a:pt x="965619" y="654536"/>
                  <a:pt x="970960" y="659877"/>
                </a:cubicBezTo>
                <a:cubicBezTo>
                  <a:pt x="981865" y="670782"/>
                  <a:pt x="982005" y="669398"/>
                  <a:pt x="989814" y="685015"/>
                </a:cubicBezTo>
                <a:cubicBezTo>
                  <a:pt x="992337" y="690060"/>
                  <a:pt x="993808" y="695572"/>
                  <a:pt x="996099" y="700726"/>
                </a:cubicBezTo>
                <a:cubicBezTo>
                  <a:pt x="998001" y="705006"/>
                  <a:pt x="1000738" y="708909"/>
                  <a:pt x="1002383" y="713295"/>
                </a:cubicBezTo>
                <a:cubicBezTo>
                  <a:pt x="1015213" y="747511"/>
                  <a:pt x="994317" y="703451"/>
                  <a:pt x="1011810" y="738433"/>
                </a:cubicBezTo>
                <a:cubicBezTo>
                  <a:pt x="1019525" y="769297"/>
                  <a:pt x="1008356" y="731525"/>
                  <a:pt x="1024379" y="763572"/>
                </a:cubicBezTo>
                <a:cubicBezTo>
                  <a:pt x="1044663" y="804140"/>
                  <a:pt x="1010936" y="751268"/>
                  <a:pt x="1033806" y="785567"/>
                </a:cubicBezTo>
                <a:cubicBezTo>
                  <a:pt x="1044714" y="829207"/>
                  <a:pt x="1028099" y="761888"/>
                  <a:pt x="1040090" y="813848"/>
                </a:cubicBezTo>
                <a:cubicBezTo>
                  <a:pt x="1045953" y="839255"/>
                  <a:pt x="1047056" y="836366"/>
                  <a:pt x="1049517" y="860982"/>
                </a:cubicBezTo>
                <a:cubicBezTo>
                  <a:pt x="1050876" y="874571"/>
                  <a:pt x="1051151" y="888258"/>
                  <a:pt x="1052659" y="901831"/>
                </a:cubicBezTo>
                <a:cubicBezTo>
                  <a:pt x="1053456" y="909005"/>
                  <a:pt x="1057088" y="922689"/>
                  <a:pt x="1058944" y="930112"/>
                </a:cubicBezTo>
                <a:cubicBezTo>
                  <a:pt x="1057897" y="954203"/>
                  <a:pt x="1057583" y="978336"/>
                  <a:pt x="1055802" y="1002384"/>
                </a:cubicBezTo>
                <a:cubicBezTo>
                  <a:pt x="1054875" y="1014904"/>
                  <a:pt x="1050955" y="1016072"/>
                  <a:pt x="1046375" y="1027522"/>
                </a:cubicBezTo>
                <a:cubicBezTo>
                  <a:pt x="1043915" y="1033673"/>
                  <a:pt x="1040090" y="1046376"/>
                  <a:pt x="1040090" y="1046376"/>
                </a:cubicBezTo>
                <a:cubicBezTo>
                  <a:pt x="1039043" y="1054755"/>
                  <a:pt x="1039170" y="1063367"/>
                  <a:pt x="1036948" y="1071514"/>
                </a:cubicBezTo>
                <a:cubicBezTo>
                  <a:pt x="1035954" y="1075157"/>
                  <a:pt x="1032538" y="1077662"/>
                  <a:pt x="1030664" y="1080941"/>
                </a:cubicBezTo>
                <a:cubicBezTo>
                  <a:pt x="1028340" y="1085008"/>
                  <a:pt x="1026474" y="1089320"/>
                  <a:pt x="1024379" y="1093510"/>
                </a:cubicBezTo>
                <a:cubicBezTo>
                  <a:pt x="1022284" y="1101889"/>
                  <a:pt x="1021303" y="1110629"/>
                  <a:pt x="1018095" y="1118648"/>
                </a:cubicBezTo>
                <a:cubicBezTo>
                  <a:pt x="1014769" y="1126962"/>
                  <a:pt x="1011133" y="1135157"/>
                  <a:pt x="1008668" y="1143786"/>
                </a:cubicBezTo>
                <a:cubicBezTo>
                  <a:pt x="1007481" y="1147938"/>
                  <a:pt x="1007001" y="1152296"/>
                  <a:pt x="1005525" y="1156355"/>
                </a:cubicBezTo>
                <a:cubicBezTo>
                  <a:pt x="1002799" y="1163852"/>
                  <a:pt x="998825" y="1170854"/>
                  <a:pt x="996099" y="1178351"/>
                </a:cubicBezTo>
                <a:cubicBezTo>
                  <a:pt x="994623" y="1182410"/>
                  <a:pt x="994472" y="1186876"/>
                  <a:pt x="992956" y="1190920"/>
                </a:cubicBezTo>
                <a:cubicBezTo>
                  <a:pt x="988642" y="1202425"/>
                  <a:pt x="984662" y="1206169"/>
                  <a:pt x="977245" y="1216058"/>
                </a:cubicBezTo>
                <a:cubicBezTo>
                  <a:pt x="970041" y="1237673"/>
                  <a:pt x="979895" y="1211421"/>
                  <a:pt x="964676" y="1238054"/>
                </a:cubicBezTo>
                <a:cubicBezTo>
                  <a:pt x="963033" y="1240930"/>
                  <a:pt x="963371" y="1244725"/>
                  <a:pt x="961534" y="1247481"/>
                </a:cubicBezTo>
                <a:cubicBezTo>
                  <a:pt x="959069" y="1251179"/>
                  <a:pt x="954773" y="1253353"/>
                  <a:pt x="952107" y="1256908"/>
                </a:cubicBezTo>
                <a:cubicBezTo>
                  <a:pt x="941417" y="1271161"/>
                  <a:pt x="944372" y="1269156"/>
                  <a:pt x="939538" y="1282046"/>
                </a:cubicBezTo>
                <a:cubicBezTo>
                  <a:pt x="937557" y="1287327"/>
                  <a:pt x="935954" y="1292805"/>
                  <a:pt x="933253" y="1297757"/>
                </a:cubicBezTo>
                <a:cubicBezTo>
                  <a:pt x="929636" y="1304388"/>
                  <a:pt x="920684" y="1316611"/>
                  <a:pt x="920684" y="1316611"/>
                </a:cubicBezTo>
                <a:cubicBezTo>
                  <a:pt x="914688" y="1340597"/>
                  <a:pt x="920076" y="1326239"/>
                  <a:pt x="895546" y="1357460"/>
                </a:cubicBezTo>
                <a:cubicBezTo>
                  <a:pt x="891402" y="1362734"/>
                  <a:pt x="882977" y="1373172"/>
                  <a:pt x="882977" y="1373172"/>
                </a:cubicBezTo>
                <a:cubicBezTo>
                  <a:pt x="876438" y="1399332"/>
                  <a:pt x="885598" y="1374665"/>
                  <a:pt x="870408" y="1392025"/>
                </a:cubicBezTo>
                <a:cubicBezTo>
                  <a:pt x="865434" y="1397709"/>
                  <a:pt x="862029" y="1404594"/>
                  <a:pt x="857839" y="1410879"/>
                </a:cubicBezTo>
                <a:cubicBezTo>
                  <a:pt x="849159" y="1423899"/>
                  <a:pt x="851861" y="1418442"/>
                  <a:pt x="845270" y="1436017"/>
                </a:cubicBezTo>
                <a:cubicBezTo>
                  <a:pt x="841796" y="1445281"/>
                  <a:pt x="842127" y="1442497"/>
                  <a:pt x="842127" y="1448586"/>
                </a:cubicBezTo>
              </a:path>
            </a:pathLst>
          </a:custGeom>
          <a:noFill/>
          <a:ln w="635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연결선 68">
            <a:extLst>
              <a:ext uri="{FF2B5EF4-FFF2-40B4-BE49-F238E27FC236}">
                <a16:creationId xmlns:a16="http://schemas.microsoft.com/office/drawing/2014/main" id="{D1E3A13A-3CD2-BB02-3115-E36883AF5EAA}"/>
              </a:ext>
            </a:extLst>
          </p:cNvPr>
          <p:cNvCxnSpPr>
            <a:cxnSpLocks/>
          </p:cNvCxnSpPr>
          <p:nvPr/>
        </p:nvCxnSpPr>
        <p:spPr>
          <a:xfrm>
            <a:off x="8068227" y="4026128"/>
            <a:ext cx="30562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4A92781-7647-F50D-DDA1-985FCFE66220}"/>
              </a:ext>
            </a:extLst>
          </p:cNvPr>
          <p:cNvGrpSpPr/>
          <p:nvPr/>
        </p:nvGrpSpPr>
        <p:grpSpPr>
          <a:xfrm flipH="1">
            <a:off x="3792365" y="2859206"/>
            <a:ext cx="2318500" cy="1262418"/>
            <a:chOff x="3792365" y="2859206"/>
            <a:chExt cx="2318500" cy="1262418"/>
          </a:xfrm>
        </p:grpSpPr>
        <p:pic>
          <p:nvPicPr>
            <p:cNvPr id="23" name="그림 22" descr="어두운이(가) 표시된 사진&#10;&#10;자동 생성된 설명">
              <a:extLst>
                <a:ext uri="{FF2B5EF4-FFF2-40B4-BE49-F238E27FC236}">
                  <a16:creationId xmlns:a16="http://schemas.microsoft.com/office/drawing/2014/main" id="{98DD3012-43B9-AB78-D055-0C3860CCF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4700"/>
                      </a14:imgEffect>
                      <a14:imgEffect>
                        <a14:brightnessContrast bright="13000" contrast="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0" t="37082"/>
            <a:stretch/>
          </p:blipFill>
          <p:spPr>
            <a:xfrm>
              <a:off x="3792365" y="2859338"/>
              <a:ext cx="2318500" cy="1242551"/>
            </a:xfrm>
            <a:prstGeom prst="rect">
              <a:avLst/>
            </a:prstGeom>
          </p:spPr>
        </p:pic>
        <p:sp>
          <p:nvSpPr>
            <p:cNvPr id="2" name="자유형: 도형 1">
              <a:extLst>
                <a:ext uri="{FF2B5EF4-FFF2-40B4-BE49-F238E27FC236}">
                  <a16:creationId xmlns:a16="http://schemas.microsoft.com/office/drawing/2014/main" id="{13C1AF61-1C02-DA88-C28A-52C17CF847F7}"/>
                </a:ext>
              </a:extLst>
            </p:cNvPr>
            <p:cNvSpPr/>
            <p:nvPr/>
          </p:nvSpPr>
          <p:spPr>
            <a:xfrm>
              <a:off x="4326340" y="2859206"/>
              <a:ext cx="1327245" cy="1262418"/>
            </a:xfrm>
            <a:custGeom>
              <a:avLst/>
              <a:gdLst>
                <a:gd name="connsiteX0" fmla="*/ 0 w 1327245"/>
                <a:gd name="connsiteY0" fmla="*/ 0 h 1262418"/>
                <a:gd name="connsiteX1" fmla="*/ 34120 w 1327245"/>
                <a:gd name="connsiteY1" fmla="*/ 37531 h 1262418"/>
                <a:gd name="connsiteX2" fmla="*/ 58003 w 1327245"/>
                <a:gd name="connsiteY2" fmla="*/ 58003 h 1262418"/>
                <a:gd name="connsiteX3" fmla="*/ 71651 w 1327245"/>
                <a:gd name="connsiteY3" fmla="*/ 71651 h 1262418"/>
                <a:gd name="connsiteX4" fmla="*/ 92123 w 1327245"/>
                <a:gd name="connsiteY4" fmla="*/ 88710 h 1262418"/>
                <a:gd name="connsiteX5" fmla="*/ 102359 w 1327245"/>
                <a:gd name="connsiteY5" fmla="*/ 98946 h 1262418"/>
                <a:gd name="connsiteX6" fmla="*/ 129654 w 1327245"/>
                <a:gd name="connsiteY6" fmla="*/ 112594 h 1262418"/>
                <a:gd name="connsiteX7" fmla="*/ 150126 w 1327245"/>
                <a:gd name="connsiteY7" fmla="*/ 126242 h 1262418"/>
                <a:gd name="connsiteX8" fmla="*/ 170597 w 1327245"/>
                <a:gd name="connsiteY8" fmla="*/ 133066 h 1262418"/>
                <a:gd name="connsiteX9" fmla="*/ 204717 w 1327245"/>
                <a:gd name="connsiteY9" fmla="*/ 139890 h 1262418"/>
                <a:gd name="connsiteX10" fmla="*/ 388961 w 1327245"/>
                <a:gd name="connsiteY10" fmla="*/ 143301 h 1262418"/>
                <a:gd name="connsiteX11" fmla="*/ 395785 w 1327245"/>
                <a:gd name="connsiteY11" fmla="*/ 228600 h 1262418"/>
                <a:gd name="connsiteX12" fmla="*/ 402609 w 1327245"/>
                <a:gd name="connsiteY12" fmla="*/ 324134 h 1262418"/>
                <a:gd name="connsiteX13" fmla="*/ 409433 w 1327245"/>
                <a:gd name="connsiteY13" fmla="*/ 341194 h 1262418"/>
                <a:gd name="connsiteX14" fmla="*/ 412845 w 1327245"/>
                <a:gd name="connsiteY14" fmla="*/ 371901 h 1262418"/>
                <a:gd name="connsiteX15" fmla="*/ 426493 w 1327245"/>
                <a:gd name="connsiteY15" fmla="*/ 399197 h 1262418"/>
                <a:gd name="connsiteX16" fmla="*/ 446964 w 1327245"/>
                <a:gd name="connsiteY16" fmla="*/ 429904 h 1262418"/>
                <a:gd name="connsiteX17" fmla="*/ 464024 w 1327245"/>
                <a:gd name="connsiteY17" fmla="*/ 446964 h 1262418"/>
                <a:gd name="connsiteX18" fmla="*/ 477672 w 1327245"/>
                <a:gd name="connsiteY18" fmla="*/ 470848 h 1262418"/>
                <a:gd name="connsiteX19" fmla="*/ 494732 w 1327245"/>
                <a:gd name="connsiteY19" fmla="*/ 494731 h 1262418"/>
                <a:gd name="connsiteX20" fmla="*/ 508379 w 1327245"/>
                <a:gd name="connsiteY20" fmla="*/ 522027 h 1262418"/>
                <a:gd name="connsiteX21" fmla="*/ 532263 w 1327245"/>
                <a:gd name="connsiteY21" fmla="*/ 549322 h 1262418"/>
                <a:gd name="connsiteX22" fmla="*/ 545911 w 1327245"/>
                <a:gd name="connsiteY22" fmla="*/ 562970 h 1262418"/>
                <a:gd name="connsiteX23" fmla="*/ 569794 w 1327245"/>
                <a:gd name="connsiteY23" fmla="*/ 600501 h 1262418"/>
                <a:gd name="connsiteX24" fmla="*/ 580030 w 1327245"/>
                <a:gd name="connsiteY24" fmla="*/ 610737 h 1262418"/>
                <a:gd name="connsiteX25" fmla="*/ 586854 w 1327245"/>
                <a:gd name="connsiteY25" fmla="*/ 624385 h 1262418"/>
                <a:gd name="connsiteX26" fmla="*/ 624385 w 1327245"/>
                <a:gd name="connsiteY26" fmla="*/ 661916 h 1262418"/>
                <a:gd name="connsiteX27" fmla="*/ 641445 w 1327245"/>
                <a:gd name="connsiteY27" fmla="*/ 678976 h 1262418"/>
                <a:gd name="connsiteX28" fmla="*/ 661917 w 1327245"/>
                <a:gd name="connsiteY28" fmla="*/ 713095 h 1262418"/>
                <a:gd name="connsiteX29" fmla="*/ 668741 w 1327245"/>
                <a:gd name="connsiteY29" fmla="*/ 726743 h 1262418"/>
                <a:gd name="connsiteX30" fmla="*/ 678976 w 1327245"/>
                <a:gd name="connsiteY30" fmla="*/ 733567 h 1262418"/>
                <a:gd name="connsiteX31" fmla="*/ 696036 w 1327245"/>
                <a:gd name="connsiteY31" fmla="*/ 750627 h 1262418"/>
                <a:gd name="connsiteX32" fmla="*/ 716508 w 1327245"/>
                <a:gd name="connsiteY32" fmla="*/ 774510 h 1262418"/>
                <a:gd name="connsiteX33" fmla="*/ 726744 w 1327245"/>
                <a:gd name="connsiteY33" fmla="*/ 777922 h 1262418"/>
                <a:gd name="connsiteX34" fmla="*/ 754039 w 1327245"/>
                <a:gd name="connsiteY34" fmla="*/ 794982 h 1262418"/>
                <a:gd name="connsiteX35" fmla="*/ 764275 w 1327245"/>
                <a:gd name="connsiteY35" fmla="*/ 798394 h 1262418"/>
                <a:gd name="connsiteX36" fmla="*/ 781335 w 1327245"/>
                <a:gd name="connsiteY36" fmla="*/ 808630 h 1262418"/>
                <a:gd name="connsiteX37" fmla="*/ 822278 w 1327245"/>
                <a:gd name="connsiteY37" fmla="*/ 822278 h 1262418"/>
                <a:gd name="connsiteX38" fmla="*/ 839338 w 1327245"/>
                <a:gd name="connsiteY38" fmla="*/ 832513 h 1262418"/>
                <a:gd name="connsiteX39" fmla="*/ 852985 w 1327245"/>
                <a:gd name="connsiteY39" fmla="*/ 835925 h 1262418"/>
                <a:gd name="connsiteX40" fmla="*/ 904164 w 1327245"/>
                <a:gd name="connsiteY40" fmla="*/ 846161 h 1262418"/>
                <a:gd name="connsiteX41" fmla="*/ 917812 w 1327245"/>
                <a:gd name="connsiteY41" fmla="*/ 852985 h 1262418"/>
                <a:gd name="connsiteX42" fmla="*/ 1003111 w 1327245"/>
                <a:gd name="connsiteY42" fmla="*/ 859809 h 1262418"/>
                <a:gd name="connsiteX43" fmla="*/ 1026994 w 1327245"/>
                <a:gd name="connsiteY43" fmla="*/ 863221 h 1262418"/>
                <a:gd name="connsiteX44" fmla="*/ 1054290 w 1327245"/>
                <a:gd name="connsiteY44" fmla="*/ 873457 h 1262418"/>
                <a:gd name="connsiteX45" fmla="*/ 1095233 w 1327245"/>
                <a:gd name="connsiteY45" fmla="*/ 893928 h 1262418"/>
                <a:gd name="connsiteX46" fmla="*/ 1122529 w 1327245"/>
                <a:gd name="connsiteY46" fmla="*/ 914400 h 1262418"/>
                <a:gd name="connsiteX47" fmla="*/ 1132764 w 1327245"/>
                <a:gd name="connsiteY47" fmla="*/ 928048 h 1262418"/>
                <a:gd name="connsiteX48" fmla="*/ 1170296 w 1327245"/>
                <a:gd name="connsiteY48" fmla="*/ 962167 h 1262418"/>
                <a:gd name="connsiteX49" fmla="*/ 1187356 w 1327245"/>
                <a:gd name="connsiteY49" fmla="*/ 989463 h 1262418"/>
                <a:gd name="connsiteX50" fmla="*/ 1197591 w 1327245"/>
                <a:gd name="connsiteY50" fmla="*/ 999698 h 1262418"/>
                <a:gd name="connsiteX51" fmla="*/ 1214651 w 1327245"/>
                <a:gd name="connsiteY51" fmla="*/ 1033818 h 1262418"/>
                <a:gd name="connsiteX52" fmla="*/ 1224887 w 1327245"/>
                <a:gd name="connsiteY52" fmla="*/ 1061113 h 1262418"/>
                <a:gd name="connsiteX53" fmla="*/ 1231711 w 1327245"/>
                <a:gd name="connsiteY53" fmla="*/ 1112293 h 1262418"/>
                <a:gd name="connsiteX54" fmla="*/ 1245359 w 1327245"/>
                <a:gd name="connsiteY54" fmla="*/ 1146412 h 1262418"/>
                <a:gd name="connsiteX55" fmla="*/ 1248770 w 1327245"/>
                <a:gd name="connsiteY55" fmla="*/ 1156648 h 1262418"/>
                <a:gd name="connsiteX56" fmla="*/ 1255594 w 1327245"/>
                <a:gd name="connsiteY56" fmla="*/ 1170295 h 1262418"/>
                <a:gd name="connsiteX57" fmla="*/ 1272654 w 1327245"/>
                <a:gd name="connsiteY57" fmla="*/ 1204415 h 1262418"/>
                <a:gd name="connsiteX58" fmla="*/ 1279478 w 1327245"/>
                <a:gd name="connsiteY58" fmla="*/ 1214651 h 1262418"/>
                <a:gd name="connsiteX59" fmla="*/ 1289714 w 1327245"/>
                <a:gd name="connsiteY59" fmla="*/ 1221475 h 1262418"/>
                <a:gd name="connsiteX60" fmla="*/ 1327245 w 1327245"/>
                <a:gd name="connsiteY60" fmla="*/ 1262418 h 126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27245" h="1262418">
                  <a:moveTo>
                    <a:pt x="0" y="0"/>
                  </a:moveTo>
                  <a:cubicBezTo>
                    <a:pt x="42411" y="33928"/>
                    <a:pt x="-10966" y="-11313"/>
                    <a:pt x="34120" y="37531"/>
                  </a:cubicBezTo>
                  <a:cubicBezTo>
                    <a:pt x="41232" y="45236"/>
                    <a:pt x="50244" y="50950"/>
                    <a:pt x="58003" y="58003"/>
                  </a:cubicBezTo>
                  <a:cubicBezTo>
                    <a:pt x="62764" y="62331"/>
                    <a:pt x="66869" y="67347"/>
                    <a:pt x="71651" y="71651"/>
                  </a:cubicBezTo>
                  <a:cubicBezTo>
                    <a:pt x="78254" y="77593"/>
                    <a:pt x="85484" y="82809"/>
                    <a:pt x="92123" y="88710"/>
                  </a:cubicBezTo>
                  <a:cubicBezTo>
                    <a:pt x="95730" y="91916"/>
                    <a:pt x="98499" y="96051"/>
                    <a:pt x="102359" y="98946"/>
                  </a:cubicBezTo>
                  <a:cubicBezTo>
                    <a:pt x="141788" y="128519"/>
                    <a:pt x="102667" y="97601"/>
                    <a:pt x="129654" y="112594"/>
                  </a:cubicBezTo>
                  <a:cubicBezTo>
                    <a:pt x="136823" y="116577"/>
                    <a:pt x="142790" y="122574"/>
                    <a:pt x="150126" y="126242"/>
                  </a:cubicBezTo>
                  <a:cubicBezTo>
                    <a:pt x="156559" y="129459"/>
                    <a:pt x="163708" y="130999"/>
                    <a:pt x="170597" y="133066"/>
                  </a:cubicBezTo>
                  <a:cubicBezTo>
                    <a:pt x="178633" y="135477"/>
                    <a:pt x="197801" y="139659"/>
                    <a:pt x="204717" y="139890"/>
                  </a:cubicBezTo>
                  <a:cubicBezTo>
                    <a:pt x="266108" y="141936"/>
                    <a:pt x="327546" y="142164"/>
                    <a:pt x="388961" y="143301"/>
                  </a:cubicBezTo>
                  <a:cubicBezTo>
                    <a:pt x="405152" y="208065"/>
                    <a:pt x="406678" y="179582"/>
                    <a:pt x="395785" y="228600"/>
                  </a:cubicBezTo>
                  <a:cubicBezTo>
                    <a:pt x="396015" y="233432"/>
                    <a:pt x="397014" y="301755"/>
                    <a:pt x="402609" y="324134"/>
                  </a:cubicBezTo>
                  <a:cubicBezTo>
                    <a:pt x="404094" y="330076"/>
                    <a:pt x="407158" y="335507"/>
                    <a:pt x="409433" y="341194"/>
                  </a:cubicBezTo>
                  <a:cubicBezTo>
                    <a:pt x="410570" y="351430"/>
                    <a:pt x="409939" y="362021"/>
                    <a:pt x="412845" y="371901"/>
                  </a:cubicBezTo>
                  <a:cubicBezTo>
                    <a:pt x="415715" y="381660"/>
                    <a:pt x="421259" y="390474"/>
                    <a:pt x="426493" y="399197"/>
                  </a:cubicBezTo>
                  <a:cubicBezTo>
                    <a:pt x="433278" y="410505"/>
                    <a:pt x="438218" y="420064"/>
                    <a:pt x="446964" y="429904"/>
                  </a:cubicBezTo>
                  <a:cubicBezTo>
                    <a:pt x="452307" y="435915"/>
                    <a:pt x="458337" y="441277"/>
                    <a:pt x="464024" y="446964"/>
                  </a:cubicBezTo>
                  <a:cubicBezTo>
                    <a:pt x="472282" y="471738"/>
                    <a:pt x="460459" y="439866"/>
                    <a:pt x="477672" y="470848"/>
                  </a:cubicBezTo>
                  <a:cubicBezTo>
                    <a:pt x="491174" y="495151"/>
                    <a:pt x="475948" y="482209"/>
                    <a:pt x="494732" y="494731"/>
                  </a:cubicBezTo>
                  <a:cubicBezTo>
                    <a:pt x="499281" y="503830"/>
                    <a:pt x="501186" y="514834"/>
                    <a:pt x="508379" y="522027"/>
                  </a:cubicBezTo>
                  <a:cubicBezTo>
                    <a:pt x="534805" y="548453"/>
                    <a:pt x="498938" y="511833"/>
                    <a:pt x="532263" y="549322"/>
                  </a:cubicBezTo>
                  <a:cubicBezTo>
                    <a:pt x="536537" y="554131"/>
                    <a:pt x="542106" y="557782"/>
                    <a:pt x="545911" y="562970"/>
                  </a:cubicBezTo>
                  <a:cubicBezTo>
                    <a:pt x="554680" y="574928"/>
                    <a:pt x="559309" y="590016"/>
                    <a:pt x="569794" y="600501"/>
                  </a:cubicBezTo>
                  <a:cubicBezTo>
                    <a:pt x="573206" y="603913"/>
                    <a:pt x="577225" y="606810"/>
                    <a:pt x="580030" y="610737"/>
                  </a:cubicBezTo>
                  <a:cubicBezTo>
                    <a:pt x="582986" y="614876"/>
                    <a:pt x="583598" y="620478"/>
                    <a:pt x="586854" y="624385"/>
                  </a:cubicBezTo>
                  <a:lnTo>
                    <a:pt x="624385" y="661916"/>
                  </a:lnTo>
                  <a:cubicBezTo>
                    <a:pt x="630072" y="667603"/>
                    <a:pt x="636984" y="672285"/>
                    <a:pt x="641445" y="678976"/>
                  </a:cubicBezTo>
                  <a:cubicBezTo>
                    <a:pt x="651601" y="694210"/>
                    <a:pt x="650157" y="691535"/>
                    <a:pt x="661917" y="713095"/>
                  </a:cubicBezTo>
                  <a:cubicBezTo>
                    <a:pt x="664353" y="717560"/>
                    <a:pt x="665485" y="722835"/>
                    <a:pt x="668741" y="726743"/>
                  </a:cubicBezTo>
                  <a:cubicBezTo>
                    <a:pt x="671366" y="729893"/>
                    <a:pt x="675564" y="731292"/>
                    <a:pt x="678976" y="733567"/>
                  </a:cubicBezTo>
                  <a:cubicBezTo>
                    <a:pt x="697173" y="760863"/>
                    <a:pt x="673289" y="727880"/>
                    <a:pt x="696036" y="750627"/>
                  </a:cubicBezTo>
                  <a:cubicBezTo>
                    <a:pt x="714068" y="768659"/>
                    <a:pt x="687975" y="754130"/>
                    <a:pt x="716508" y="774510"/>
                  </a:cubicBezTo>
                  <a:cubicBezTo>
                    <a:pt x="719435" y="776600"/>
                    <a:pt x="723332" y="776785"/>
                    <a:pt x="726744" y="777922"/>
                  </a:cubicBezTo>
                  <a:cubicBezTo>
                    <a:pt x="739806" y="787720"/>
                    <a:pt x="739467" y="788737"/>
                    <a:pt x="754039" y="794982"/>
                  </a:cubicBezTo>
                  <a:cubicBezTo>
                    <a:pt x="757345" y="796399"/>
                    <a:pt x="761058" y="796786"/>
                    <a:pt x="764275" y="798394"/>
                  </a:cubicBezTo>
                  <a:cubicBezTo>
                    <a:pt x="770207" y="801360"/>
                    <a:pt x="775203" y="806105"/>
                    <a:pt x="781335" y="808630"/>
                  </a:cubicBezTo>
                  <a:cubicBezTo>
                    <a:pt x="794637" y="814108"/>
                    <a:pt x="809942" y="814877"/>
                    <a:pt x="822278" y="822278"/>
                  </a:cubicBezTo>
                  <a:cubicBezTo>
                    <a:pt x="827965" y="825690"/>
                    <a:pt x="833278" y="829820"/>
                    <a:pt x="839338" y="832513"/>
                  </a:cubicBezTo>
                  <a:cubicBezTo>
                    <a:pt x="843623" y="834417"/>
                    <a:pt x="848416" y="834871"/>
                    <a:pt x="852985" y="835925"/>
                  </a:cubicBezTo>
                  <a:cubicBezTo>
                    <a:pt x="885448" y="843417"/>
                    <a:pt x="876647" y="841575"/>
                    <a:pt x="904164" y="846161"/>
                  </a:cubicBezTo>
                  <a:cubicBezTo>
                    <a:pt x="908713" y="848436"/>
                    <a:pt x="912824" y="851987"/>
                    <a:pt x="917812" y="852985"/>
                  </a:cubicBezTo>
                  <a:cubicBezTo>
                    <a:pt x="925907" y="854604"/>
                    <a:pt x="1000420" y="859617"/>
                    <a:pt x="1003111" y="859809"/>
                  </a:cubicBezTo>
                  <a:cubicBezTo>
                    <a:pt x="1011072" y="860946"/>
                    <a:pt x="1019108" y="861644"/>
                    <a:pt x="1026994" y="863221"/>
                  </a:cubicBezTo>
                  <a:cubicBezTo>
                    <a:pt x="1032009" y="864224"/>
                    <a:pt x="1052677" y="872698"/>
                    <a:pt x="1054290" y="873457"/>
                  </a:cubicBezTo>
                  <a:cubicBezTo>
                    <a:pt x="1068096" y="879954"/>
                    <a:pt x="1083026" y="884773"/>
                    <a:pt x="1095233" y="893928"/>
                  </a:cubicBezTo>
                  <a:cubicBezTo>
                    <a:pt x="1104332" y="900752"/>
                    <a:pt x="1115705" y="905301"/>
                    <a:pt x="1122529" y="914400"/>
                  </a:cubicBezTo>
                  <a:cubicBezTo>
                    <a:pt x="1125941" y="918949"/>
                    <a:pt x="1128939" y="923840"/>
                    <a:pt x="1132764" y="928048"/>
                  </a:cubicBezTo>
                  <a:cubicBezTo>
                    <a:pt x="1152693" y="949970"/>
                    <a:pt x="1151670" y="948197"/>
                    <a:pt x="1170296" y="962167"/>
                  </a:cubicBezTo>
                  <a:cubicBezTo>
                    <a:pt x="1175558" y="977953"/>
                    <a:pt x="1172378" y="972345"/>
                    <a:pt x="1187356" y="989463"/>
                  </a:cubicBezTo>
                  <a:cubicBezTo>
                    <a:pt x="1190533" y="993094"/>
                    <a:pt x="1195062" y="995589"/>
                    <a:pt x="1197591" y="999698"/>
                  </a:cubicBezTo>
                  <a:cubicBezTo>
                    <a:pt x="1204255" y="1010528"/>
                    <a:pt x="1208964" y="1022445"/>
                    <a:pt x="1214651" y="1033818"/>
                  </a:cubicBezTo>
                  <a:cubicBezTo>
                    <a:pt x="1223572" y="1051660"/>
                    <a:pt x="1220241" y="1042532"/>
                    <a:pt x="1224887" y="1061113"/>
                  </a:cubicBezTo>
                  <a:cubicBezTo>
                    <a:pt x="1225392" y="1065152"/>
                    <a:pt x="1230427" y="1106728"/>
                    <a:pt x="1231711" y="1112293"/>
                  </a:cubicBezTo>
                  <a:cubicBezTo>
                    <a:pt x="1236889" y="1134732"/>
                    <a:pt x="1237619" y="1128351"/>
                    <a:pt x="1245359" y="1146412"/>
                  </a:cubicBezTo>
                  <a:cubicBezTo>
                    <a:pt x="1246776" y="1149718"/>
                    <a:pt x="1247353" y="1153342"/>
                    <a:pt x="1248770" y="1156648"/>
                  </a:cubicBezTo>
                  <a:cubicBezTo>
                    <a:pt x="1250773" y="1161323"/>
                    <a:pt x="1253528" y="1165647"/>
                    <a:pt x="1255594" y="1170295"/>
                  </a:cubicBezTo>
                  <a:cubicBezTo>
                    <a:pt x="1267186" y="1196376"/>
                    <a:pt x="1256771" y="1179002"/>
                    <a:pt x="1272654" y="1204415"/>
                  </a:cubicBezTo>
                  <a:cubicBezTo>
                    <a:pt x="1274827" y="1207892"/>
                    <a:pt x="1276578" y="1211751"/>
                    <a:pt x="1279478" y="1214651"/>
                  </a:cubicBezTo>
                  <a:cubicBezTo>
                    <a:pt x="1282378" y="1217551"/>
                    <a:pt x="1286691" y="1218704"/>
                    <a:pt x="1289714" y="1221475"/>
                  </a:cubicBezTo>
                  <a:cubicBezTo>
                    <a:pt x="1318520" y="1247880"/>
                    <a:pt x="1313752" y="1242178"/>
                    <a:pt x="1327245" y="1262418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3B1A5865-5ECA-F08E-034D-62DD3B0C7D78}"/>
              </a:ext>
            </a:extLst>
          </p:cNvPr>
          <p:cNvGrpSpPr/>
          <p:nvPr/>
        </p:nvGrpSpPr>
        <p:grpSpPr>
          <a:xfrm flipH="1">
            <a:off x="1441178" y="2849404"/>
            <a:ext cx="2315729" cy="1262418"/>
            <a:chOff x="1441178" y="2849404"/>
            <a:chExt cx="2315729" cy="1262418"/>
          </a:xfrm>
        </p:grpSpPr>
        <p:pic>
          <p:nvPicPr>
            <p:cNvPr id="22" name="그림 21" descr="어두운이(가) 표시된 사진&#10;&#10;자동 생성된 설명">
              <a:extLst>
                <a:ext uri="{FF2B5EF4-FFF2-40B4-BE49-F238E27FC236}">
                  <a16:creationId xmlns:a16="http://schemas.microsoft.com/office/drawing/2014/main" id="{82C7E375-B910-6F3A-1870-8AE89C83B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11000"/>
                      </a14:imgEffect>
                      <a14:imgEffect>
                        <a14:brightnessContrast bright="-11000" contras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3" t="37082"/>
            <a:stretch/>
          </p:blipFill>
          <p:spPr>
            <a:xfrm>
              <a:off x="1441178" y="2859342"/>
              <a:ext cx="2315729" cy="1242551"/>
            </a:xfrm>
            <a:prstGeom prst="rect">
              <a:avLst/>
            </a:prstGeom>
          </p:spPr>
        </p:pic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EF65EAF9-9408-78EF-0A27-63037A8A2FE0}"/>
                </a:ext>
              </a:extLst>
            </p:cNvPr>
            <p:cNvSpPr/>
            <p:nvPr/>
          </p:nvSpPr>
          <p:spPr>
            <a:xfrm>
              <a:off x="1972383" y="2849404"/>
              <a:ext cx="1327245" cy="1262418"/>
            </a:xfrm>
            <a:custGeom>
              <a:avLst/>
              <a:gdLst>
                <a:gd name="connsiteX0" fmla="*/ 0 w 1327245"/>
                <a:gd name="connsiteY0" fmla="*/ 0 h 1262418"/>
                <a:gd name="connsiteX1" fmla="*/ 34120 w 1327245"/>
                <a:gd name="connsiteY1" fmla="*/ 37531 h 1262418"/>
                <a:gd name="connsiteX2" fmla="*/ 58003 w 1327245"/>
                <a:gd name="connsiteY2" fmla="*/ 58003 h 1262418"/>
                <a:gd name="connsiteX3" fmla="*/ 71651 w 1327245"/>
                <a:gd name="connsiteY3" fmla="*/ 71651 h 1262418"/>
                <a:gd name="connsiteX4" fmla="*/ 92123 w 1327245"/>
                <a:gd name="connsiteY4" fmla="*/ 88710 h 1262418"/>
                <a:gd name="connsiteX5" fmla="*/ 102359 w 1327245"/>
                <a:gd name="connsiteY5" fmla="*/ 98946 h 1262418"/>
                <a:gd name="connsiteX6" fmla="*/ 129654 w 1327245"/>
                <a:gd name="connsiteY6" fmla="*/ 112594 h 1262418"/>
                <a:gd name="connsiteX7" fmla="*/ 150126 w 1327245"/>
                <a:gd name="connsiteY7" fmla="*/ 126242 h 1262418"/>
                <a:gd name="connsiteX8" fmla="*/ 170597 w 1327245"/>
                <a:gd name="connsiteY8" fmla="*/ 133066 h 1262418"/>
                <a:gd name="connsiteX9" fmla="*/ 204717 w 1327245"/>
                <a:gd name="connsiteY9" fmla="*/ 139890 h 1262418"/>
                <a:gd name="connsiteX10" fmla="*/ 388961 w 1327245"/>
                <a:gd name="connsiteY10" fmla="*/ 143301 h 1262418"/>
                <a:gd name="connsiteX11" fmla="*/ 395785 w 1327245"/>
                <a:gd name="connsiteY11" fmla="*/ 228600 h 1262418"/>
                <a:gd name="connsiteX12" fmla="*/ 402609 w 1327245"/>
                <a:gd name="connsiteY12" fmla="*/ 324134 h 1262418"/>
                <a:gd name="connsiteX13" fmla="*/ 409433 w 1327245"/>
                <a:gd name="connsiteY13" fmla="*/ 341194 h 1262418"/>
                <a:gd name="connsiteX14" fmla="*/ 412845 w 1327245"/>
                <a:gd name="connsiteY14" fmla="*/ 371901 h 1262418"/>
                <a:gd name="connsiteX15" fmla="*/ 426493 w 1327245"/>
                <a:gd name="connsiteY15" fmla="*/ 399197 h 1262418"/>
                <a:gd name="connsiteX16" fmla="*/ 446964 w 1327245"/>
                <a:gd name="connsiteY16" fmla="*/ 429904 h 1262418"/>
                <a:gd name="connsiteX17" fmla="*/ 464024 w 1327245"/>
                <a:gd name="connsiteY17" fmla="*/ 446964 h 1262418"/>
                <a:gd name="connsiteX18" fmla="*/ 477672 w 1327245"/>
                <a:gd name="connsiteY18" fmla="*/ 470848 h 1262418"/>
                <a:gd name="connsiteX19" fmla="*/ 494732 w 1327245"/>
                <a:gd name="connsiteY19" fmla="*/ 494731 h 1262418"/>
                <a:gd name="connsiteX20" fmla="*/ 508379 w 1327245"/>
                <a:gd name="connsiteY20" fmla="*/ 522027 h 1262418"/>
                <a:gd name="connsiteX21" fmla="*/ 532263 w 1327245"/>
                <a:gd name="connsiteY21" fmla="*/ 549322 h 1262418"/>
                <a:gd name="connsiteX22" fmla="*/ 545911 w 1327245"/>
                <a:gd name="connsiteY22" fmla="*/ 562970 h 1262418"/>
                <a:gd name="connsiteX23" fmla="*/ 569794 w 1327245"/>
                <a:gd name="connsiteY23" fmla="*/ 600501 h 1262418"/>
                <a:gd name="connsiteX24" fmla="*/ 580030 w 1327245"/>
                <a:gd name="connsiteY24" fmla="*/ 610737 h 1262418"/>
                <a:gd name="connsiteX25" fmla="*/ 586854 w 1327245"/>
                <a:gd name="connsiteY25" fmla="*/ 624385 h 1262418"/>
                <a:gd name="connsiteX26" fmla="*/ 624385 w 1327245"/>
                <a:gd name="connsiteY26" fmla="*/ 661916 h 1262418"/>
                <a:gd name="connsiteX27" fmla="*/ 641445 w 1327245"/>
                <a:gd name="connsiteY27" fmla="*/ 678976 h 1262418"/>
                <a:gd name="connsiteX28" fmla="*/ 661917 w 1327245"/>
                <a:gd name="connsiteY28" fmla="*/ 713095 h 1262418"/>
                <a:gd name="connsiteX29" fmla="*/ 668741 w 1327245"/>
                <a:gd name="connsiteY29" fmla="*/ 726743 h 1262418"/>
                <a:gd name="connsiteX30" fmla="*/ 678976 w 1327245"/>
                <a:gd name="connsiteY30" fmla="*/ 733567 h 1262418"/>
                <a:gd name="connsiteX31" fmla="*/ 696036 w 1327245"/>
                <a:gd name="connsiteY31" fmla="*/ 750627 h 1262418"/>
                <a:gd name="connsiteX32" fmla="*/ 716508 w 1327245"/>
                <a:gd name="connsiteY32" fmla="*/ 774510 h 1262418"/>
                <a:gd name="connsiteX33" fmla="*/ 726744 w 1327245"/>
                <a:gd name="connsiteY33" fmla="*/ 777922 h 1262418"/>
                <a:gd name="connsiteX34" fmla="*/ 754039 w 1327245"/>
                <a:gd name="connsiteY34" fmla="*/ 794982 h 1262418"/>
                <a:gd name="connsiteX35" fmla="*/ 764275 w 1327245"/>
                <a:gd name="connsiteY35" fmla="*/ 798394 h 1262418"/>
                <a:gd name="connsiteX36" fmla="*/ 781335 w 1327245"/>
                <a:gd name="connsiteY36" fmla="*/ 808630 h 1262418"/>
                <a:gd name="connsiteX37" fmla="*/ 822278 w 1327245"/>
                <a:gd name="connsiteY37" fmla="*/ 822278 h 1262418"/>
                <a:gd name="connsiteX38" fmla="*/ 839338 w 1327245"/>
                <a:gd name="connsiteY38" fmla="*/ 832513 h 1262418"/>
                <a:gd name="connsiteX39" fmla="*/ 852985 w 1327245"/>
                <a:gd name="connsiteY39" fmla="*/ 835925 h 1262418"/>
                <a:gd name="connsiteX40" fmla="*/ 904164 w 1327245"/>
                <a:gd name="connsiteY40" fmla="*/ 846161 h 1262418"/>
                <a:gd name="connsiteX41" fmla="*/ 917812 w 1327245"/>
                <a:gd name="connsiteY41" fmla="*/ 852985 h 1262418"/>
                <a:gd name="connsiteX42" fmla="*/ 1003111 w 1327245"/>
                <a:gd name="connsiteY42" fmla="*/ 859809 h 1262418"/>
                <a:gd name="connsiteX43" fmla="*/ 1026994 w 1327245"/>
                <a:gd name="connsiteY43" fmla="*/ 863221 h 1262418"/>
                <a:gd name="connsiteX44" fmla="*/ 1054290 w 1327245"/>
                <a:gd name="connsiteY44" fmla="*/ 873457 h 1262418"/>
                <a:gd name="connsiteX45" fmla="*/ 1095233 w 1327245"/>
                <a:gd name="connsiteY45" fmla="*/ 893928 h 1262418"/>
                <a:gd name="connsiteX46" fmla="*/ 1122529 w 1327245"/>
                <a:gd name="connsiteY46" fmla="*/ 914400 h 1262418"/>
                <a:gd name="connsiteX47" fmla="*/ 1132764 w 1327245"/>
                <a:gd name="connsiteY47" fmla="*/ 928048 h 1262418"/>
                <a:gd name="connsiteX48" fmla="*/ 1170296 w 1327245"/>
                <a:gd name="connsiteY48" fmla="*/ 962167 h 1262418"/>
                <a:gd name="connsiteX49" fmla="*/ 1187356 w 1327245"/>
                <a:gd name="connsiteY49" fmla="*/ 989463 h 1262418"/>
                <a:gd name="connsiteX50" fmla="*/ 1197591 w 1327245"/>
                <a:gd name="connsiteY50" fmla="*/ 999698 h 1262418"/>
                <a:gd name="connsiteX51" fmla="*/ 1214651 w 1327245"/>
                <a:gd name="connsiteY51" fmla="*/ 1033818 h 1262418"/>
                <a:gd name="connsiteX52" fmla="*/ 1224887 w 1327245"/>
                <a:gd name="connsiteY52" fmla="*/ 1061113 h 1262418"/>
                <a:gd name="connsiteX53" fmla="*/ 1231711 w 1327245"/>
                <a:gd name="connsiteY53" fmla="*/ 1112293 h 1262418"/>
                <a:gd name="connsiteX54" fmla="*/ 1245359 w 1327245"/>
                <a:gd name="connsiteY54" fmla="*/ 1146412 h 1262418"/>
                <a:gd name="connsiteX55" fmla="*/ 1248770 w 1327245"/>
                <a:gd name="connsiteY55" fmla="*/ 1156648 h 1262418"/>
                <a:gd name="connsiteX56" fmla="*/ 1255594 w 1327245"/>
                <a:gd name="connsiteY56" fmla="*/ 1170295 h 1262418"/>
                <a:gd name="connsiteX57" fmla="*/ 1272654 w 1327245"/>
                <a:gd name="connsiteY57" fmla="*/ 1204415 h 1262418"/>
                <a:gd name="connsiteX58" fmla="*/ 1279478 w 1327245"/>
                <a:gd name="connsiteY58" fmla="*/ 1214651 h 1262418"/>
                <a:gd name="connsiteX59" fmla="*/ 1289714 w 1327245"/>
                <a:gd name="connsiteY59" fmla="*/ 1221475 h 1262418"/>
                <a:gd name="connsiteX60" fmla="*/ 1327245 w 1327245"/>
                <a:gd name="connsiteY60" fmla="*/ 1262418 h 126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27245" h="1262418">
                  <a:moveTo>
                    <a:pt x="0" y="0"/>
                  </a:moveTo>
                  <a:cubicBezTo>
                    <a:pt x="42411" y="33928"/>
                    <a:pt x="-10966" y="-11313"/>
                    <a:pt x="34120" y="37531"/>
                  </a:cubicBezTo>
                  <a:cubicBezTo>
                    <a:pt x="41232" y="45236"/>
                    <a:pt x="50244" y="50950"/>
                    <a:pt x="58003" y="58003"/>
                  </a:cubicBezTo>
                  <a:cubicBezTo>
                    <a:pt x="62764" y="62331"/>
                    <a:pt x="66869" y="67347"/>
                    <a:pt x="71651" y="71651"/>
                  </a:cubicBezTo>
                  <a:cubicBezTo>
                    <a:pt x="78254" y="77593"/>
                    <a:pt x="85484" y="82809"/>
                    <a:pt x="92123" y="88710"/>
                  </a:cubicBezTo>
                  <a:cubicBezTo>
                    <a:pt x="95730" y="91916"/>
                    <a:pt x="98499" y="96051"/>
                    <a:pt x="102359" y="98946"/>
                  </a:cubicBezTo>
                  <a:cubicBezTo>
                    <a:pt x="141788" y="128519"/>
                    <a:pt x="102667" y="97601"/>
                    <a:pt x="129654" y="112594"/>
                  </a:cubicBezTo>
                  <a:cubicBezTo>
                    <a:pt x="136823" y="116577"/>
                    <a:pt x="142790" y="122574"/>
                    <a:pt x="150126" y="126242"/>
                  </a:cubicBezTo>
                  <a:cubicBezTo>
                    <a:pt x="156559" y="129459"/>
                    <a:pt x="163708" y="130999"/>
                    <a:pt x="170597" y="133066"/>
                  </a:cubicBezTo>
                  <a:cubicBezTo>
                    <a:pt x="178633" y="135477"/>
                    <a:pt x="197801" y="139659"/>
                    <a:pt x="204717" y="139890"/>
                  </a:cubicBezTo>
                  <a:cubicBezTo>
                    <a:pt x="266108" y="141936"/>
                    <a:pt x="327546" y="142164"/>
                    <a:pt x="388961" y="143301"/>
                  </a:cubicBezTo>
                  <a:cubicBezTo>
                    <a:pt x="405152" y="208065"/>
                    <a:pt x="406678" y="179582"/>
                    <a:pt x="395785" y="228600"/>
                  </a:cubicBezTo>
                  <a:cubicBezTo>
                    <a:pt x="396015" y="233432"/>
                    <a:pt x="397014" y="301755"/>
                    <a:pt x="402609" y="324134"/>
                  </a:cubicBezTo>
                  <a:cubicBezTo>
                    <a:pt x="404094" y="330076"/>
                    <a:pt x="407158" y="335507"/>
                    <a:pt x="409433" y="341194"/>
                  </a:cubicBezTo>
                  <a:cubicBezTo>
                    <a:pt x="410570" y="351430"/>
                    <a:pt x="409939" y="362021"/>
                    <a:pt x="412845" y="371901"/>
                  </a:cubicBezTo>
                  <a:cubicBezTo>
                    <a:pt x="415715" y="381660"/>
                    <a:pt x="421259" y="390474"/>
                    <a:pt x="426493" y="399197"/>
                  </a:cubicBezTo>
                  <a:cubicBezTo>
                    <a:pt x="433278" y="410505"/>
                    <a:pt x="438218" y="420064"/>
                    <a:pt x="446964" y="429904"/>
                  </a:cubicBezTo>
                  <a:cubicBezTo>
                    <a:pt x="452307" y="435915"/>
                    <a:pt x="458337" y="441277"/>
                    <a:pt x="464024" y="446964"/>
                  </a:cubicBezTo>
                  <a:cubicBezTo>
                    <a:pt x="472282" y="471738"/>
                    <a:pt x="460459" y="439866"/>
                    <a:pt x="477672" y="470848"/>
                  </a:cubicBezTo>
                  <a:cubicBezTo>
                    <a:pt x="491174" y="495151"/>
                    <a:pt x="475948" y="482209"/>
                    <a:pt x="494732" y="494731"/>
                  </a:cubicBezTo>
                  <a:cubicBezTo>
                    <a:pt x="499281" y="503830"/>
                    <a:pt x="501186" y="514834"/>
                    <a:pt x="508379" y="522027"/>
                  </a:cubicBezTo>
                  <a:cubicBezTo>
                    <a:pt x="534805" y="548453"/>
                    <a:pt x="498938" y="511833"/>
                    <a:pt x="532263" y="549322"/>
                  </a:cubicBezTo>
                  <a:cubicBezTo>
                    <a:pt x="536537" y="554131"/>
                    <a:pt x="542106" y="557782"/>
                    <a:pt x="545911" y="562970"/>
                  </a:cubicBezTo>
                  <a:cubicBezTo>
                    <a:pt x="554680" y="574928"/>
                    <a:pt x="559309" y="590016"/>
                    <a:pt x="569794" y="600501"/>
                  </a:cubicBezTo>
                  <a:cubicBezTo>
                    <a:pt x="573206" y="603913"/>
                    <a:pt x="577225" y="606810"/>
                    <a:pt x="580030" y="610737"/>
                  </a:cubicBezTo>
                  <a:cubicBezTo>
                    <a:pt x="582986" y="614876"/>
                    <a:pt x="583598" y="620478"/>
                    <a:pt x="586854" y="624385"/>
                  </a:cubicBezTo>
                  <a:lnTo>
                    <a:pt x="624385" y="661916"/>
                  </a:lnTo>
                  <a:cubicBezTo>
                    <a:pt x="630072" y="667603"/>
                    <a:pt x="636984" y="672285"/>
                    <a:pt x="641445" y="678976"/>
                  </a:cubicBezTo>
                  <a:cubicBezTo>
                    <a:pt x="651601" y="694210"/>
                    <a:pt x="650157" y="691535"/>
                    <a:pt x="661917" y="713095"/>
                  </a:cubicBezTo>
                  <a:cubicBezTo>
                    <a:pt x="664353" y="717560"/>
                    <a:pt x="665485" y="722835"/>
                    <a:pt x="668741" y="726743"/>
                  </a:cubicBezTo>
                  <a:cubicBezTo>
                    <a:pt x="671366" y="729893"/>
                    <a:pt x="675564" y="731292"/>
                    <a:pt x="678976" y="733567"/>
                  </a:cubicBezTo>
                  <a:cubicBezTo>
                    <a:pt x="697173" y="760863"/>
                    <a:pt x="673289" y="727880"/>
                    <a:pt x="696036" y="750627"/>
                  </a:cubicBezTo>
                  <a:cubicBezTo>
                    <a:pt x="714068" y="768659"/>
                    <a:pt x="687975" y="754130"/>
                    <a:pt x="716508" y="774510"/>
                  </a:cubicBezTo>
                  <a:cubicBezTo>
                    <a:pt x="719435" y="776600"/>
                    <a:pt x="723332" y="776785"/>
                    <a:pt x="726744" y="777922"/>
                  </a:cubicBezTo>
                  <a:cubicBezTo>
                    <a:pt x="739806" y="787720"/>
                    <a:pt x="739467" y="788737"/>
                    <a:pt x="754039" y="794982"/>
                  </a:cubicBezTo>
                  <a:cubicBezTo>
                    <a:pt x="757345" y="796399"/>
                    <a:pt x="761058" y="796786"/>
                    <a:pt x="764275" y="798394"/>
                  </a:cubicBezTo>
                  <a:cubicBezTo>
                    <a:pt x="770207" y="801360"/>
                    <a:pt x="775203" y="806105"/>
                    <a:pt x="781335" y="808630"/>
                  </a:cubicBezTo>
                  <a:cubicBezTo>
                    <a:pt x="794637" y="814108"/>
                    <a:pt x="809942" y="814877"/>
                    <a:pt x="822278" y="822278"/>
                  </a:cubicBezTo>
                  <a:cubicBezTo>
                    <a:pt x="827965" y="825690"/>
                    <a:pt x="833278" y="829820"/>
                    <a:pt x="839338" y="832513"/>
                  </a:cubicBezTo>
                  <a:cubicBezTo>
                    <a:pt x="843623" y="834417"/>
                    <a:pt x="848416" y="834871"/>
                    <a:pt x="852985" y="835925"/>
                  </a:cubicBezTo>
                  <a:cubicBezTo>
                    <a:pt x="885448" y="843417"/>
                    <a:pt x="876647" y="841575"/>
                    <a:pt x="904164" y="846161"/>
                  </a:cubicBezTo>
                  <a:cubicBezTo>
                    <a:pt x="908713" y="848436"/>
                    <a:pt x="912824" y="851987"/>
                    <a:pt x="917812" y="852985"/>
                  </a:cubicBezTo>
                  <a:cubicBezTo>
                    <a:pt x="925907" y="854604"/>
                    <a:pt x="1000420" y="859617"/>
                    <a:pt x="1003111" y="859809"/>
                  </a:cubicBezTo>
                  <a:cubicBezTo>
                    <a:pt x="1011072" y="860946"/>
                    <a:pt x="1019108" y="861644"/>
                    <a:pt x="1026994" y="863221"/>
                  </a:cubicBezTo>
                  <a:cubicBezTo>
                    <a:pt x="1032009" y="864224"/>
                    <a:pt x="1052677" y="872698"/>
                    <a:pt x="1054290" y="873457"/>
                  </a:cubicBezTo>
                  <a:cubicBezTo>
                    <a:pt x="1068096" y="879954"/>
                    <a:pt x="1083026" y="884773"/>
                    <a:pt x="1095233" y="893928"/>
                  </a:cubicBezTo>
                  <a:cubicBezTo>
                    <a:pt x="1104332" y="900752"/>
                    <a:pt x="1115705" y="905301"/>
                    <a:pt x="1122529" y="914400"/>
                  </a:cubicBezTo>
                  <a:cubicBezTo>
                    <a:pt x="1125941" y="918949"/>
                    <a:pt x="1128939" y="923840"/>
                    <a:pt x="1132764" y="928048"/>
                  </a:cubicBezTo>
                  <a:cubicBezTo>
                    <a:pt x="1152693" y="949970"/>
                    <a:pt x="1151670" y="948197"/>
                    <a:pt x="1170296" y="962167"/>
                  </a:cubicBezTo>
                  <a:cubicBezTo>
                    <a:pt x="1175558" y="977953"/>
                    <a:pt x="1172378" y="972345"/>
                    <a:pt x="1187356" y="989463"/>
                  </a:cubicBezTo>
                  <a:cubicBezTo>
                    <a:pt x="1190533" y="993094"/>
                    <a:pt x="1195062" y="995589"/>
                    <a:pt x="1197591" y="999698"/>
                  </a:cubicBezTo>
                  <a:cubicBezTo>
                    <a:pt x="1204255" y="1010528"/>
                    <a:pt x="1208964" y="1022445"/>
                    <a:pt x="1214651" y="1033818"/>
                  </a:cubicBezTo>
                  <a:cubicBezTo>
                    <a:pt x="1223572" y="1051660"/>
                    <a:pt x="1220241" y="1042532"/>
                    <a:pt x="1224887" y="1061113"/>
                  </a:cubicBezTo>
                  <a:cubicBezTo>
                    <a:pt x="1225392" y="1065152"/>
                    <a:pt x="1230427" y="1106728"/>
                    <a:pt x="1231711" y="1112293"/>
                  </a:cubicBezTo>
                  <a:cubicBezTo>
                    <a:pt x="1236889" y="1134732"/>
                    <a:pt x="1237619" y="1128351"/>
                    <a:pt x="1245359" y="1146412"/>
                  </a:cubicBezTo>
                  <a:cubicBezTo>
                    <a:pt x="1246776" y="1149718"/>
                    <a:pt x="1247353" y="1153342"/>
                    <a:pt x="1248770" y="1156648"/>
                  </a:cubicBezTo>
                  <a:cubicBezTo>
                    <a:pt x="1250773" y="1161323"/>
                    <a:pt x="1253528" y="1165647"/>
                    <a:pt x="1255594" y="1170295"/>
                  </a:cubicBezTo>
                  <a:cubicBezTo>
                    <a:pt x="1267186" y="1196376"/>
                    <a:pt x="1256771" y="1179002"/>
                    <a:pt x="1272654" y="1204415"/>
                  </a:cubicBezTo>
                  <a:cubicBezTo>
                    <a:pt x="1274827" y="1207892"/>
                    <a:pt x="1276578" y="1211751"/>
                    <a:pt x="1279478" y="1214651"/>
                  </a:cubicBezTo>
                  <a:cubicBezTo>
                    <a:pt x="1282378" y="1217551"/>
                    <a:pt x="1286691" y="1218704"/>
                    <a:pt x="1289714" y="1221475"/>
                  </a:cubicBezTo>
                  <a:cubicBezTo>
                    <a:pt x="1318520" y="1247880"/>
                    <a:pt x="1313752" y="1242178"/>
                    <a:pt x="1327245" y="1262418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904FC4-9756-54A2-BF97-A2A5334726FE}"/>
              </a:ext>
            </a:extLst>
          </p:cNvPr>
          <p:cNvSpPr txBox="1"/>
          <p:nvPr/>
        </p:nvSpPr>
        <p:spPr>
          <a:xfrm>
            <a:off x="2514432" y="2869883"/>
            <a:ext cx="275788" cy="184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endParaRPr lang="ko-KR" alt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17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CD0B714-C453-4475-ABDC-FB57FA13DED7}"/>
              </a:ext>
            </a:extLst>
          </p:cNvPr>
          <p:cNvSpPr txBox="1"/>
          <p:nvPr/>
        </p:nvSpPr>
        <p:spPr>
          <a:xfrm>
            <a:off x="32658" y="12598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S</a:t>
            </a:r>
            <a:r>
              <a:rPr lang="en-US" altLang="ko-K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ko-KR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F2756D5C-B641-0401-7CA9-1686A5B7163A}"/>
              </a:ext>
            </a:extLst>
          </p:cNvPr>
          <p:cNvGrpSpPr>
            <a:grpSpLocks noChangeAspect="1"/>
          </p:cNvGrpSpPr>
          <p:nvPr/>
        </p:nvGrpSpPr>
        <p:grpSpPr>
          <a:xfrm>
            <a:off x="1149925" y="1021501"/>
            <a:ext cx="7606150" cy="4814998"/>
            <a:chOff x="162056" y="701384"/>
            <a:chExt cx="9599914" cy="60771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CEC106-A822-4FC4-937C-C59F6F485B73}"/>
                </a:ext>
              </a:extLst>
            </p:cNvPr>
            <p:cNvSpPr txBox="1"/>
            <p:nvPr/>
          </p:nvSpPr>
          <p:spPr>
            <a:xfrm>
              <a:off x="162056" y="773335"/>
              <a:ext cx="397941" cy="582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A8F2CA-3D03-4774-A34E-54F46DC909BF}"/>
                </a:ext>
              </a:extLst>
            </p:cNvPr>
            <p:cNvSpPr txBox="1"/>
            <p:nvPr/>
          </p:nvSpPr>
          <p:spPr>
            <a:xfrm>
              <a:off x="162056" y="4215522"/>
              <a:ext cx="397941" cy="582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544A5-ECE5-444F-8293-5D019D6F6ECB}"/>
                </a:ext>
              </a:extLst>
            </p:cNvPr>
            <p:cNvSpPr txBox="1"/>
            <p:nvPr/>
          </p:nvSpPr>
          <p:spPr>
            <a:xfrm>
              <a:off x="5273373" y="4317284"/>
              <a:ext cx="1515775" cy="271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Imiquimod treatment</a:t>
              </a:r>
              <a:endParaRPr lang="ko-KR" alt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5C26B640-7E2C-45FD-A0F1-612C88A0E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78" y="1003341"/>
              <a:ext cx="4047511" cy="310383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14232AA-59C5-4A15-83F5-7F473CEF3562}"/>
                </a:ext>
              </a:extLst>
            </p:cNvPr>
            <p:cNvSpPr txBox="1"/>
            <p:nvPr/>
          </p:nvSpPr>
          <p:spPr>
            <a:xfrm>
              <a:off x="5086161" y="726672"/>
              <a:ext cx="397941" cy="582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BD59D2-A306-46AE-84E7-8F7F26716F1A}"/>
                </a:ext>
              </a:extLst>
            </p:cNvPr>
            <p:cNvSpPr txBox="1"/>
            <p:nvPr/>
          </p:nvSpPr>
          <p:spPr>
            <a:xfrm>
              <a:off x="4104077" y="4530023"/>
              <a:ext cx="653587" cy="427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1</a:t>
              </a:r>
              <a:r>
                <a:rPr lang="el-GR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μ</a:t>
              </a:r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M PA</a:t>
              </a:r>
              <a:endParaRPr lang="en-US" altLang="ko-KR" sz="800" b="1" dirty="0">
                <a:latin typeface="+mj-ea"/>
                <a:ea typeface="+mj-e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CAD7F6-BEBA-4F1E-8014-1292A0C2A0EE}"/>
                </a:ext>
              </a:extLst>
            </p:cNvPr>
            <p:cNvSpPr txBox="1"/>
            <p:nvPr/>
          </p:nvSpPr>
          <p:spPr>
            <a:xfrm>
              <a:off x="1044650" y="4536907"/>
              <a:ext cx="489476" cy="271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wild</a:t>
              </a:r>
              <a:endParaRPr lang="en-US" altLang="ko-KR" sz="800" b="1" dirty="0">
                <a:latin typeface="+mj-ea"/>
                <a:ea typeface="+mj-ea"/>
              </a:endParaRP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B434A655-1509-48AB-8504-AFBEC6E38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462" y="4566121"/>
              <a:ext cx="121707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EA274AE-AF80-4D8A-99F2-AE78F7030F79}"/>
                </a:ext>
              </a:extLst>
            </p:cNvPr>
            <p:cNvSpPr txBox="1"/>
            <p:nvPr/>
          </p:nvSpPr>
          <p:spPr>
            <a:xfrm>
              <a:off x="958114" y="4333911"/>
              <a:ext cx="670878" cy="271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vehicle</a:t>
              </a:r>
              <a:endParaRPr lang="en-US" altLang="ko-KR" sz="800" b="1" dirty="0">
                <a:latin typeface="+mj-ea"/>
                <a:ea typeface="+mj-ea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FDED9D-6511-488D-A57B-2C7201089C40}"/>
                </a:ext>
              </a:extLst>
            </p:cNvPr>
            <p:cNvSpPr txBox="1"/>
            <p:nvPr/>
          </p:nvSpPr>
          <p:spPr>
            <a:xfrm>
              <a:off x="2432409" y="4529219"/>
              <a:ext cx="889657" cy="271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control</a:t>
              </a:r>
              <a:endParaRPr lang="en-US" altLang="ko-KR" sz="800" b="1" dirty="0">
                <a:latin typeface="+mj-ea"/>
                <a:ea typeface="+mj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16F58D-8F3B-4553-BD9C-3BEDFF0DEC6B}"/>
                </a:ext>
              </a:extLst>
            </p:cNvPr>
            <p:cNvSpPr txBox="1"/>
            <p:nvPr/>
          </p:nvSpPr>
          <p:spPr>
            <a:xfrm>
              <a:off x="5595402" y="4529219"/>
              <a:ext cx="754931" cy="427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10</a:t>
              </a:r>
              <a:r>
                <a:rPr lang="el-GR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μ</a:t>
              </a:r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M PA</a:t>
              </a:r>
              <a:endParaRPr lang="en-US" altLang="ko-KR" sz="800" b="1" dirty="0">
                <a:latin typeface="+mj-ea"/>
                <a:ea typeface="+mj-ea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EDF8E6-CE75-4556-BEE0-D82B20B4CE26}"/>
                </a:ext>
              </a:extLst>
            </p:cNvPr>
            <p:cNvSpPr txBox="1"/>
            <p:nvPr/>
          </p:nvSpPr>
          <p:spPr>
            <a:xfrm>
              <a:off x="7094897" y="4537387"/>
              <a:ext cx="843543" cy="271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1mM PA</a:t>
              </a:r>
              <a:endParaRPr lang="en-US" altLang="ko-KR" sz="800" b="1" dirty="0">
                <a:latin typeface="+mj-ea"/>
                <a:ea typeface="+mj-ea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8CC2FF-9971-4E7C-BA14-27602A1B2659}"/>
                </a:ext>
              </a:extLst>
            </p:cNvPr>
            <p:cNvSpPr txBox="1"/>
            <p:nvPr/>
          </p:nvSpPr>
          <p:spPr>
            <a:xfrm>
              <a:off x="8634558" y="4536421"/>
              <a:ext cx="851810" cy="271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30mM PA</a:t>
              </a:r>
              <a:endParaRPr lang="en-US" altLang="ko-KR" sz="800" b="1" dirty="0">
                <a:latin typeface="+mj-ea"/>
                <a:ea typeface="+mj-ea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9EA25358-1103-4891-BB1E-6DB8F6B5F4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9998" y="4562626"/>
              <a:ext cx="77419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01D24D0B-AF5A-4F23-8618-212E47345CED}"/>
                </a:ext>
              </a:extLst>
            </p:cNvPr>
            <p:cNvCxnSpPr>
              <a:cxnSpLocks/>
            </p:cNvCxnSpPr>
            <p:nvPr/>
          </p:nvCxnSpPr>
          <p:spPr>
            <a:xfrm>
              <a:off x="655278" y="4746580"/>
              <a:ext cx="0" cy="9556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C905AE4-B892-48E1-B0C1-F9F8D0B24BD6}"/>
                </a:ext>
              </a:extLst>
            </p:cNvPr>
            <p:cNvSpPr txBox="1"/>
            <p:nvPr/>
          </p:nvSpPr>
          <p:spPr>
            <a:xfrm rot="16200000">
              <a:off x="158509" y="5118154"/>
              <a:ext cx="782467" cy="271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Day 3</a:t>
              </a:r>
              <a:endParaRPr lang="en-US" altLang="ko-KR" sz="800" b="1" dirty="0">
                <a:latin typeface="+mj-ea"/>
                <a:ea typeface="+mj-ea"/>
              </a:endParaRPr>
            </a:p>
          </p:txBody>
        </p: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EF265B24-777B-4444-94A0-130694D13863}"/>
                </a:ext>
              </a:extLst>
            </p:cNvPr>
            <p:cNvCxnSpPr>
              <a:cxnSpLocks/>
            </p:cNvCxnSpPr>
            <p:nvPr/>
          </p:nvCxnSpPr>
          <p:spPr>
            <a:xfrm>
              <a:off x="655278" y="5795324"/>
              <a:ext cx="0" cy="9556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E11A52-C85F-4116-8B4D-2F7A4487AC44}"/>
                </a:ext>
              </a:extLst>
            </p:cNvPr>
            <p:cNvSpPr txBox="1"/>
            <p:nvPr/>
          </p:nvSpPr>
          <p:spPr>
            <a:xfrm rot="16200000">
              <a:off x="158509" y="6121136"/>
              <a:ext cx="782467" cy="271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Day 6</a:t>
              </a:r>
              <a:endParaRPr lang="en-US" altLang="ko-KR" sz="800" b="1" dirty="0">
                <a:latin typeface="+mj-ea"/>
                <a:ea typeface="+mj-ea"/>
              </a:endParaRPr>
            </a:p>
          </p:txBody>
        </p:sp>
        <p:pic>
          <p:nvPicPr>
            <p:cNvPr id="5" name="그림 4" descr="포유류, 설치류이(가) 표시된 사진&#10;&#10;자동 생성된 설명">
              <a:extLst>
                <a:ext uri="{FF2B5EF4-FFF2-40B4-BE49-F238E27FC236}">
                  <a16:creationId xmlns:a16="http://schemas.microsoft.com/office/drawing/2014/main" id="{F62C265B-D995-48A8-A857-4C45EA08A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05" t="44497" r="42843" b="12464"/>
            <a:stretch/>
          </p:blipFill>
          <p:spPr>
            <a:xfrm>
              <a:off x="804130" y="4730510"/>
              <a:ext cx="987817" cy="987816"/>
            </a:xfrm>
            <a:prstGeom prst="rect">
              <a:avLst/>
            </a:prstGeom>
          </p:spPr>
        </p:pic>
        <p:pic>
          <p:nvPicPr>
            <p:cNvPr id="40" name="그림 39" descr="개, 갈색, 놓은, 앉아있는이(가) 표시된 사진&#10;&#10;자동 생성된 설명">
              <a:extLst>
                <a:ext uri="{FF2B5EF4-FFF2-40B4-BE49-F238E27FC236}">
                  <a16:creationId xmlns:a16="http://schemas.microsoft.com/office/drawing/2014/main" id="{02E6BBF0-54FB-4FB0-90BD-52702355E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8" t="43835" r="41092" b="18934"/>
            <a:stretch/>
          </p:blipFill>
          <p:spPr>
            <a:xfrm>
              <a:off x="798710" y="5790699"/>
              <a:ext cx="987815" cy="987815"/>
            </a:xfrm>
            <a:prstGeom prst="rect">
              <a:avLst/>
            </a:prstGeom>
          </p:spPr>
        </p:pic>
        <p:pic>
          <p:nvPicPr>
            <p:cNvPr id="43" name="그림 42" descr="실내, 고양이, 보는, 앉아있는이(가) 표시된 사진&#10;&#10;자동 생성된 설명">
              <a:extLst>
                <a:ext uri="{FF2B5EF4-FFF2-40B4-BE49-F238E27FC236}">
                  <a16:creationId xmlns:a16="http://schemas.microsoft.com/office/drawing/2014/main" id="{F05466AC-68EB-462F-86B2-0D75B3295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1" t="43092" r="40674" b="24082"/>
            <a:stretch/>
          </p:blipFill>
          <p:spPr>
            <a:xfrm>
              <a:off x="2383327" y="4730510"/>
              <a:ext cx="987817" cy="987817"/>
            </a:xfrm>
            <a:prstGeom prst="rect">
              <a:avLst/>
            </a:prstGeom>
          </p:spPr>
        </p:pic>
        <p:pic>
          <p:nvPicPr>
            <p:cNvPr id="44" name="그림 43" descr="실내, 고양이, 보는, 하얀색이(가) 표시된 사진&#10;&#10;자동 생성된 설명">
              <a:extLst>
                <a:ext uri="{FF2B5EF4-FFF2-40B4-BE49-F238E27FC236}">
                  <a16:creationId xmlns:a16="http://schemas.microsoft.com/office/drawing/2014/main" id="{CA7636AB-9C9A-4990-978D-3C03B8B55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1" t="46620" r="43179" b="21628"/>
            <a:stretch/>
          </p:blipFill>
          <p:spPr>
            <a:xfrm>
              <a:off x="7021636" y="4735689"/>
              <a:ext cx="985520" cy="985520"/>
            </a:xfrm>
            <a:prstGeom prst="rect">
              <a:avLst/>
            </a:prstGeom>
          </p:spPr>
        </p:pic>
        <p:pic>
          <p:nvPicPr>
            <p:cNvPr id="45" name="그림 44" descr="고양이, 실내, 보는, 포유류이(가) 표시된 사진&#10;&#10;자동 생성된 설명">
              <a:extLst>
                <a:ext uri="{FF2B5EF4-FFF2-40B4-BE49-F238E27FC236}">
                  <a16:creationId xmlns:a16="http://schemas.microsoft.com/office/drawing/2014/main" id="{EEBC5403-8A4A-4453-880A-B037FF261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17" t="36088" r="43756" b="34707"/>
            <a:stretch/>
          </p:blipFill>
          <p:spPr>
            <a:xfrm>
              <a:off x="5476047" y="4735694"/>
              <a:ext cx="985520" cy="985520"/>
            </a:xfrm>
            <a:prstGeom prst="rect">
              <a:avLst/>
            </a:prstGeom>
          </p:spPr>
        </p:pic>
        <p:pic>
          <p:nvPicPr>
            <p:cNvPr id="46" name="그림 45" descr="고양이, 실내, 보는, 하얀색이(가) 표시된 사진&#10;&#10;자동 생성된 설명">
              <a:extLst>
                <a:ext uri="{FF2B5EF4-FFF2-40B4-BE49-F238E27FC236}">
                  <a16:creationId xmlns:a16="http://schemas.microsoft.com/office/drawing/2014/main" id="{BACFEE69-D60A-4480-8907-52160857C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08" t="43901" r="37039" b="28272"/>
            <a:stretch/>
          </p:blipFill>
          <p:spPr>
            <a:xfrm>
              <a:off x="8567225" y="4735689"/>
              <a:ext cx="985520" cy="985520"/>
            </a:xfrm>
            <a:prstGeom prst="rect">
              <a:avLst/>
            </a:prstGeom>
          </p:spPr>
        </p:pic>
        <p:pic>
          <p:nvPicPr>
            <p:cNvPr id="47" name="그림 46" descr="고양이, 실내, 포유류, 보는이(가) 표시된 사진&#10;&#10;자동 생성된 설명">
              <a:extLst>
                <a:ext uri="{FF2B5EF4-FFF2-40B4-BE49-F238E27FC236}">
                  <a16:creationId xmlns:a16="http://schemas.microsoft.com/office/drawing/2014/main" id="{D11D7EFD-ADED-4B70-97BC-33BF581A5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62" t="33538" r="40324" b="38525"/>
            <a:stretch/>
          </p:blipFill>
          <p:spPr>
            <a:xfrm>
              <a:off x="3934964" y="4735694"/>
              <a:ext cx="985515" cy="985515"/>
            </a:xfrm>
            <a:prstGeom prst="rect">
              <a:avLst/>
            </a:prstGeom>
          </p:spPr>
        </p:pic>
        <p:pic>
          <p:nvPicPr>
            <p:cNvPr id="48" name="그림 47" descr="고양이, 동물, 실내, 앉아있는이(가) 표시된 사진&#10;&#10;자동 생성된 설명">
              <a:extLst>
                <a:ext uri="{FF2B5EF4-FFF2-40B4-BE49-F238E27FC236}">
                  <a16:creationId xmlns:a16="http://schemas.microsoft.com/office/drawing/2014/main" id="{BC7F8411-834D-4683-8ED0-56E28F25F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33" t="44189" r="48322" b="18577"/>
            <a:stretch/>
          </p:blipFill>
          <p:spPr>
            <a:xfrm>
              <a:off x="7026652" y="5792994"/>
              <a:ext cx="985520" cy="985520"/>
            </a:xfrm>
            <a:prstGeom prst="rect">
              <a:avLst/>
            </a:prstGeom>
          </p:spPr>
        </p:pic>
        <p:pic>
          <p:nvPicPr>
            <p:cNvPr id="49" name="그림 48" descr="실내, 동물, 고양이, 포유류이(가) 표시된 사진&#10;&#10;자동 생성된 설명">
              <a:extLst>
                <a:ext uri="{FF2B5EF4-FFF2-40B4-BE49-F238E27FC236}">
                  <a16:creationId xmlns:a16="http://schemas.microsoft.com/office/drawing/2014/main" id="{93B8BE14-27B3-489B-916D-881A06803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2" t="38413" r="52204" b="31072"/>
            <a:stretch/>
          </p:blipFill>
          <p:spPr>
            <a:xfrm>
              <a:off x="5476047" y="5792994"/>
              <a:ext cx="985520" cy="985520"/>
            </a:xfrm>
            <a:prstGeom prst="rect">
              <a:avLst/>
            </a:prstGeom>
          </p:spPr>
        </p:pic>
        <p:pic>
          <p:nvPicPr>
            <p:cNvPr id="50" name="그림 49" descr="실내, 앉아있는, 음식, 컴퓨터이(가) 표시된 사진&#10;&#10;자동 생성된 설명">
              <a:extLst>
                <a:ext uri="{FF2B5EF4-FFF2-40B4-BE49-F238E27FC236}">
                  <a16:creationId xmlns:a16="http://schemas.microsoft.com/office/drawing/2014/main" id="{B9349651-AFC7-4C2B-87A8-034CCA617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1" t="33453" r="42156" b="11876"/>
            <a:stretch/>
          </p:blipFill>
          <p:spPr>
            <a:xfrm>
              <a:off x="8567225" y="5780402"/>
              <a:ext cx="985520" cy="985520"/>
            </a:xfrm>
            <a:prstGeom prst="rect">
              <a:avLst/>
            </a:prstGeom>
          </p:spPr>
        </p:pic>
        <p:pic>
          <p:nvPicPr>
            <p:cNvPr id="51" name="그림 50" descr="실내, 고양이, 포유류, 앉아있는이(가) 표시된 사진&#10;&#10;자동 생성된 설명">
              <a:extLst>
                <a:ext uri="{FF2B5EF4-FFF2-40B4-BE49-F238E27FC236}">
                  <a16:creationId xmlns:a16="http://schemas.microsoft.com/office/drawing/2014/main" id="{2C53E2FE-03AB-43AE-B63F-0CAEE17BC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8" t="28442" r="51841" b="37226"/>
            <a:stretch/>
          </p:blipFill>
          <p:spPr>
            <a:xfrm>
              <a:off x="2385624" y="5792994"/>
              <a:ext cx="985520" cy="985520"/>
            </a:xfrm>
            <a:prstGeom prst="rect">
              <a:avLst/>
            </a:prstGeom>
          </p:spPr>
        </p:pic>
        <p:pic>
          <p:nvPicPr>
            <p:cNvPr id="52" name="그림 51" descr="실내, 동물, 고양이, 포유류이(가) 표시된 사진&#10;&#10;자동 생성된 설명">
              <a:extLst>
                <a:ext uri="{FF2B5EF4-FFF2-40B4-BE49-F238E27FC236}">
                  <a16:creationId xmlns:a16="http://schemas.microsoft.com/office/drawing/2014/main" id="{271487E5-292A-4EB1-BF3D-85FFD7FD5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9" t="34951" r="51647" b="34248"/>
            <a:stretch/>
          </p:blipFill>
          <p:spPr>
            <a:xfrm>
              <a:off x="3937757" y="5792994"/>
              <a:ext cx="985520" cy="985520"/>
            </a:xfrm>
            <a:prstGeom prst="rect">
              <a:avLst/>
            </a:prstGeom>
          </p:spPr>
        </p:pic>
        <p:graphicFrame>
          <p:nvGraphicFramePr>
            <p:cNvPr id="2" name="개체 1">
              <a:extLst>
                <a:ext uri="{FF2B5EF4-FFF2-40B4-BE49-F238E27FC236}">
                  <a16:creationId xmlns:a16="http://schemas.microsoft.com/office/drawing/2014/main" id="{AFB6812E-8006-4DD0-854A-CC603B4C807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7643822"/>
                </p:ext>
              </p:extLst>
            </p:nvPr>
          </p:nvGraphicFramePr>
          <p:xfrm>
            <a:off x="5670550" y="701384"/>
            <a:ext cx="3544888" cy="3357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Prism 8" r:id="rId17" imgW="6537544" imgH="6193209" progId="Prism8.Document">
                    <p:embed/>
                  </p:oleObj>
                </mc:Choice>
                <mc:Fallback>
                  <p:oleObj name="Prism 8" r:id="rId17" imgW="6537544" imgH="6193209" progId="Prism8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670550" y="701384"/>
                          <a:ext cx="3544888" cy="3357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" name="표 42">
            <a:extLst>
              <a:ext uri="{FF2B5EF4-FFF2-40B4-BE49-F238E27FC236}">
                <a16:creationId xmlns:a16="http://schemas.microsoft.com/office/drawing/2014/main" id="{5CCF236C-0957-DADD-896B-A585214FF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330175"/>
              </p:ext>
            </p:extLst>
          </p:nvPr>
        </p:nvGraphicFramePr>
        <p:xfrm>
          <a:off x="5655842" y="603428"/>
          <a:ext cx="2459181" cy="4114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01781">
                  <a:extLst>
                    <a:ext uri="{9D8B030D-6E8A-4147-A177-3AD203B41FA5}">
                      <a16:colId xmlns:a16="http://schemas.microsoft.com/office/drawing/2014/main" val="2435358847"/>
                    </a:ext>
                  </a:extLst>
                </a:gridCol>
                <a:gridCol w="401782">
                  <a:extLst>
                    <a:ext uri="{9D8B030D-6E8A-4147-A177-3AD203B41FA5}">
                      <a16:colId xmlns:a16="http://schemas.microsoft.com/office/drawing/2014/main" val="1160336227"/>
                    </a:ext>
                  </a:extLst>
                </a:gridCol>
                <a:gridCol w="422564">
                  <a:extLst>
                    <a:ext uri="{9D8B030D-6E8A-4147-A177-3AD203B41FA5}">
                      <a16:colId xmlns:a16="http://schemas.microsoft.com/office/drawing/2014/main" val="922431328"/>
                    </a:ext>
                  </a:extLst>
                </a:gridCol>
                <a:gridCol w="429491">
                  <a:extLst>
                    <a:ext uri="{9D8B030D-6E8A-4147-A177-3AD203B41FA5}">
                      <a16:colId xmlns:a16="http://schemas.microsoft.com/office/drawing/2014/main" val="762465065"/>
                    </a:ext>
                  </a:extLst>
                </a:gridCol>
                <a:gridCol w="401782">
                  <a:extLst>
                    <a:ext uri="{9D8B030D-6E8A-4147-A177-3AD203B41FA5}">
                      <a16:colId xmlns:a16="http://schemas.microsoft.com/office/drawing/2014/main" val="1012308864"/>
                    </a:ext>
                  </a:extLst>
                </a:gridCol>
                <a:gridCol w="401781">
                  <a:extLst>
                    <a:ext uri="{9D8B030D-6E8A-4147-A177-3AD203B41FA5}">
                      <a16:colId xmlns:a16="http://schemas.microsoft.com/office/drawing/2014/main" val="1153722618"/>
                    </a:ext>
                  </a:extLst>
                </a:gridCol>
              </a:tblGrid>
              <a:tr h="1116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83333"/>
                  </a:ext>
                </a:extLst>
              </a:tr>
              <a:tr h="1116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7.08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26.38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16.39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328829"/>
                  </a:ext>
                </a:extLst>
              </a:tr>
              <a:tr h="1116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10.96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8.95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24.83</a:t>
                      </a:r>
                      <a:endParaRPr lang="ko-KR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092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541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12768</TotalTime>
  <Words>120</Words>
  <Application>Microsoft Office PowerPoint</Application>
  <PresentationFormat>A4 Paper (210x297 mm)</PresentationFormat>
  <Paragraphs>83</Paragraphs>
  <Slides>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맑은 고딕</vt:lpstr>
      <vt:lpstr>Arial</vt:lpstr>
      <vt:lpstr>Calibri</vt:lpstr>
      <vt:lpstr>Calibri Light</vt:lpstr>
      <vt:lpstr>Office 테마</vt:lpstr>
      <vt:lpstr>Prism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KIMCHAEEUN</dc:creator>
  <cp:lastModifiedBy>E748666</cp:lastModifiedBy>
  <cp:revision>357</cp:revision>
  <cp:lastPrinted>2022-01-25T09:33:31Z</cp:lastPrinted>
  <dcterms:created xsi:type="dcterms:W3CDTF">2021-05-03T02:10:42Z</dcterms:created>
  <dcterms:modified xsi:type="dcterms:W3CDTF">2023-07-27T07:24:34Z</dcterms:modified>
</cp:coreProperties>
</file>